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49" r:id="rId2"/>
    <p:sldId id="411" r:id="rId3"/>
    <p:sldId id="329" r:id="rId4"/>
    <p:sldId id="410" r:id="rId5"/>
    <p:sldId id="413" r:id="rId6"/>
    <p:sldId id="346" r:id="rId7"/>
    <p:sldId id="362" r:id="rId8"/>
    <p:sldId id="366" r:id="rId9"/>
    <p:sldId id="291" r:id="rId10"/>
    <p:sldId id="350" r:id="rId11"/>
    <p:sldId id="292" r:id="rId12"/>
    <p:sldId id="298" r:id="rId13"/>
    <p:sldId id="418" r:id="rId14"/>
    <p:sldId id="401" r:id="rId15"/>
    <p:sldId id="378" r:id="rId16"/>
    <p:sldId id="400" r:id="rId17"/>
    <p:sldId id="402" r:id="rId18"/>
    <p:sldId id="398" r:id="rId19"/>
    <p:sldId id="409" r:id="rId20"/>
    <p:sldId id="408" r:id="rId21"/>
    <p:sldId id="384" r:id="rId22"/>
    <p:sldId id="386" r:id="rId23"/>
    <p:sldId id="387" r:id="rId24"/>
    <p:sldId id="267" r:id="rId25"/>
    <p:sldId id="419" r:id="rId26"/>
    <p:sldId id="385" r:id="rId27"/>
    <p:sldId id="405" r:id="rId28"/>
    <p:sldId id="333" r:id="rId29"/>
    <p:sldId id="389" r:id="rId30"/>
    <p:sldId id="315" r:id="rId31"/>
    <p:sldId id="379" r:id="rId32"/>
    <p:sldId id="403" r:id="rId33"/>
    <p:sldId id="382" r:id="rId34"/>
    <p:sldId id="388" r:id="rId35"/>
    <p:sldId id="414" r:id="rId36"/>
    <p:sldId id="299" r:id="rId37"/>
    <p:sldId id="271" r:id="rId38"/>
    <p:sldId id="281" r:id="rId39"/>
    <p:sldId id="332" r:id="rId40"/>
    <p:sldId id="282" r:id="rId41"/>
    <p:sldId id="422" r:id="rId42"/>
    <p:sldId id="310" r:id="rId43"/>
    <p:sldId id="289" r:id="rId44"/>
    <p:sldId id="288" r:id="rId45"/>
    <p:sldId id="279" r:id="rId46"/>
    <p:sldId id="372" r:id="rId47"/>
    <p:sldId id="423" r:id="rId48"/>
    <p:sldId id="392" r:id="rId49"/>
    <p:sldId id="399" r:id="rId50"/>
    <p:sldId id="420" r:id="rId51"/>
    <p:sldId id="421" r:id="rId52"/>
    <p:sldId id="424" r:id="rId53"/>
    <p:sldId id="406" r:id="rId54"/>
    <p:sldId id="319" r:id="rId55"/>
    <p:sldId id="316" r:id="rId56"/>
    <p:sldId id="380" r:id="rId57"/>
    <p:sldId id="425" r:id="rId58"/>
    <p:sldId id="381" r:id="rId59"/>
    <p:sldId id="328" r:id="rId60"/>
    <p:sldId id="397" r:id="rId61"/>
    <p:sldId id="430" r:id="rId62"/>
    <p:sldId id="394" r:id="rId63"/>
    <p:sldId id="373" r:id="rId64"/>
    <p:sldId id="395" r:id="rId65"/>
    <p:sldId id="396" r:id="rId66"/>
    <p:sldId id="426" r:id="rId67"/>
    <p:sldId id="417" r:id="rId68"/>
    <p:sldId id="404" r:id="rId69"/>
    <p:sldId id="374" r:id="rId70"/>
    <p:sldId id="376" r:id="rId71"/>
    <p:sldId id="415" r:id="rId72"/>
    <p:sldId id="416" r:id="rId73"/>
    <p:sldId id="429" r:id="rId74"/>
    <p:sldId id="336" r:id="rId75"/>
    <p:sldId id="344" r:id="rId76"/>
    <p:sldId id="261" r:id="rId77"/>
    <p:sldId id="352" r:id="rId78"/>
    <p:sldId id="339" r:id="rId79"/>
    <p:sldId id="428" r:id="rId80"/>
    <p:sldId id="33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Code Review" id="{0A8EAB90-D58F-4F53-A6A6-CE6D214667E4}">
          <p14:sldIdLst>
            <p14:sldId id="349"/>
            <p14:sldId id="411"/>
            <p14:sldId id="329"/>
            <p14:sldId id="410"/>
            <p14:sldId id="413"/>
          </p14:sldIdLst>
        </p14:section>
        <p14:section name="I love science" id="{5C49AAAE-0E3E-4A2F-8401-43B36BF000C4}">
          <p14:sldIdLst>
            <p14:sldId id="346"/>
            <p14:sldId id="362"/>
            <p14:sldId id="366"/>
          </p14:sldIdLst>
        </p14:section>
        <p14:section name="Intro" id="{4D28C910-FE37-42CD-872B-DA081D65F709}">
          <p14:sldIdLst>
            <p14:sldId id="291"/>
            <p14:sldId id="350"/>
            <p14:sldId id="292"/>
          </p14:sldIdLst>
        </p14:section>
        <p14:section name="Scientific Method" id="{ABD02330-61EF-46AC-924F-E34D79CE0503}">
          <p14:sldIdLst>
            <p14:sldId id="298"/>
            <p14:sldId id="418"/>
          </p14:sldIdLst>
        </p14:section>
        <p14:section name="Sleep Study" id="{7761E274-CF7F-46FB-BB85-3EE87FFA0D8B}">
          <p14:sldIdLst>
            <p14:sldId id="401"/>
            <p14:sldId id="378"/>
            <p14:sldId id="400"/>
            <p14:sldId id="402"/>
            <p14:sldId id="398"/>
            <p14:sldId id="409"/>
            <p14:sldId id="408"/>
            <p14:sldId id="384"/>
            <p14:sldId id="386"/>
            <p14:sldId id="387"/>
            <p14:sldId id="267"/>
            <p14:sldId id="419"/>
            <p14:sldId id="385"/>
            <p14:sldId id="405"/>
            <p14:sldId id="333"/>
            <p14:sldId id="389"/>
          </p14:sldIdLst>
        </p14:section>
        <p14:section name="# Natural Experiments" id="{FDEF894D-4294-4D02-8748-03EF24D1B64E}">
          <p14:sldIdLst>
            <p14:sldId id="315"/>
            <p14:sldId id="379"/>
            <p14:sldId id="403"/>
            <p14:sldId id="382"/>
          </p14:sldIdLst>
        </p14:section>
        <p14:section name="DDD Microservices Study" id="{852871B3-EBE2-4AC0-9FDB-20B23C04F2C6}">
          <p14:sldIdLst>
            <p14:sldId id="388"/>
            <p14:sldId id="414"/>
          </p14:sldIdLst>
        </p14:section>
        <p14:section name="Code Mining" id="{99917A17-5C5D-46C8-B836-8DF436699130}">
          <p14:sldIdLst>
            <p14:sldId id="299"/>
            <p14:sldId id="271"/>
            <p14:sldId id="281"/>
            <p14:sldId id="332"/>
            <p14:sldId id="282"/>
            <p14:sldId id="422"/>
          </p14:sldIdLst>
        </p14:section>
        <p14:section name="TOPLAS" id="{33484571-D7EA-4C13-AA57-D9E5627C6B74}">
          <p14:sldIdLst>
            <p14:sldId id="310"/>
            <p14:sldId id="289"/>
            <p14:sldId id="288"/>
            <p14:sldId id="279"/>
            <p14:sldId id="372"/>
          </p14:sldIdLst>
        </p14:section>
        <p14:section name="QUALITATIVE" id="{19054A2B-D3B8-4A4D-AABF-B24B9A7DE2BE}">
          <p14:sldIdLst/>
        </p14:section>
        <p14:section name="Observational Studies" id="{142B8BD1-0A6B-41F3-9D4C-CEBA9C285D9A}">
          <p14:sldIdLst>
            <p14:sldId id="423"/>
            <p14:sldId id="392"/>
            <p14:sldId id="399"/>
          </p14:sldIdLst>
        </p14:section>
        <p14:section name="Productivity" id="{A5406B49-BD1E-4164-B2C6-078A5BF8C1A3}">
          <p14:sldIdLst>
            <p14:sldId id="420"/>
            <p14:sldId id="421"/>
            <p14:sldId id="424"/>
          </p14:sldIdLst>
        </p14:section>
        <p14:section name="Recap of Part 1" id="{C8671400-2272-435A-8270-AC19FB940DD5}">
          <p14:sldIdLst>
            <p14:sldId id="406"/>
            <p14:sldId id="319"/>
            <p14:sldId id="316"/>
            <p14:sldId id="380"/>
          </p14:sldIdLst>
        </p14:section>
        <p14:section name="How to research" id="{8E08721C-9A2B-4AC5-8C04-B22C114B15D3}">
          <p14:sldIdLst>
            <p14:sldId id="425"/>
            <p14:sldId id="381"/>
            <p14:sldId id="328"/>
            <p14:sldId id="397"/>
            <p14:sldId id="430"/>
            <p14:sldId id="394"/>
            <p14:sldId id="373"/>
            <p14:sldId id="395"/>
            <p14:sldId id="396"/>
            <p14:sldId id="426"/>
          </p14:sldIdLst>
        </p14:section>
        <p14:section name="Interesting DDD papers" id="{C07429AE-6CEF-4FC0-A799-A311574BE83C}">
          <p14:sldIdLst>
            <p14:sldId id="417"/>
            <p14:sldId id="404"/>
            <p14:sldId id="374"/>
            <p14:sldId id="376"/>
            <p14:sldId id="415"/>
            <p14:sldId id="416"/>
            <p14:sldId id="429"/>
          </p14:sldIdLst>
        </p14:section>
        <p14:section name="Organization Stuff" id="{8B4C9347-9C41-43D1-ADE6-25E8F0145034}">
          <p14:sldIdLst/>
        </p14:section>
        <p14:section name="Recommendations" id="{3C2800D1-54FC-4CC4-9D03-A1B2F6F716E5}">
          <p14:sldIdLst>
            <p14:sldId id="336"/>
            <p14:sldId id="344"/>
            <p14:sldId id="261"/>
            <p14:sldId id="352"/>
            <p14:sldId id="339"/>
            <p14:sldId id="428"/>
          </p14:sldIdLst>
        </p14:section>
        <p14:section name="Conclusions" id="{CEE7B314-FC31-4B20-B8F6-230C2298F32B}">
          <p14:sldIdLst>
            <p14:sldId id="338"/>
          </p14:sldIdLst>
        </p14:section>
      </p14:sectionLst>
    </p:ext>
    <p:ext uri="{EFAFB233-063F-42B5-8137-9DF3F51BA10A}">
      <p15:sldGuideLst xmlns:p15="http://schemas.microsoft.com/office/powerpoint/2012/main">
        <p15:guide id="1" userDrawn="1">
          <p15:clr>
            <a:srgbClr val="A4A3A4"/>
          </p15:clr>
        </p15:guide>
        <p15:guide id="3" pos="1992" userDrawn="1">
          <p15:clr>
            <a:srgbClr val="A4A3A4"/>
          </p15:clr>
        </p15:guide>
        <p15:guide id="5" orient="horz" pos="3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55940-6A6D-45CC-AE6A-3C2AF853540A}" v="679" dt="2024-05-30T09:00:52.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712" autoAdjust="0"/>
  </p:normalViewPr>
  <p:slideViewPr>
    <p:cSldViewPr snapToGrid="0">
      <p:cViewPr varScale="1">
        <p:scale>
          <a:sx n="72" d="100"/>
          <a:sy n="72" d="100"/>
        </p:scale>
        <p:origin x="1056" y="67"/>
      </p:cViewPr>
      <p:guideLst>
        <p:guide/>
        <p:guide pos="1992"/>
        <p:guide orient="horz" pos="304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el Wayne" userId="7e5188e64ff71f3a" providerId="LiveId" clId="{A7755940-6A6D-45CC-AE6A-3C2AF853540A}"/>
    <pc:docChg chg="undo redo custSel addSld delSld modSld sldOrd delSection modSection">
      <pc:chgData name="Hillel Wayne" userId="7e5188e64ff71f3a" providerId="LiveId" clId="{A7755940-6A6D-45CC-AE6A-3C2AF853540A}" dt="2024-05-29T22:19:29.464" v="2450" actId="20577"/>
      <pc:docMkLst>
        <pc:docMk/>
      </pc:docMkLst>
      <pc:sldChg chg="del">
        <pc:chgData name="Hillel Wayne" userId="7e5188e64ff71f3a" providerId="LiveId" clId="{A7755940-6A6D-45CC-AE6A-3C2AF853540A}" dt="2024-05-26T19:17:38.529" v="124" actId="47"/>
        <pc:sldMkLst>
          <pc:docMk/>
          <pc:sldMk cId="2881058167" sldId="256"/>
        </pc:sldMkLst>
      </pc:sldChg>
      <pc:sldChg chg="del">
        <pc:chgData name="Hillel Wayne" userId="7e5188e64ff71f3a" providerId="LiveId" clId="{A7755940-6A6D-45CC-AE6A-3C2AF853540A}" dt="2024-05-26T19:17:43.109" v="125" actId="47"/>
        <pc:sldMkLst>
          <pc:docMk/>
          <pc:sldMk cId="3661079058" sldId="257"/>
        </pc:sldMkLst>
      </pc:sldChg>
      <pc:sldChg chg="del">
        <pc:chgData name="Hillel Wayne" userId="7e5188e64ff71f3a" providerId="LiveId" clId="{A7755940-6A6D-45CC-AE6A-3C2AF853540A}" dt="2024-05-26T19:17:43.109" v="125" actId="47"/>
        <pc:sldMkLst>
          <pc:docMk/>
          <pc:sldMk cId="3985383706" sldId="259"/>
        </pc:sldMkLst>
      </pc:sldChg>
      <pc:sldChg chg="modAnim modNotesTx">
        <pc:chgData name="Hillel Wayne" userId="7e5188e64ff71f3a" providerId="LiveId" clId="{A7755940-6A6D-45CC-AE6A-3C2AF853540A}" dt="2024-05-27T21:40:07.639" v="1122" actId="20577"/>
        <pc:sldMkLst>
          <pc:docMk/>
          <pc:sldMk cId="4056610456" sldId="267"/>
        </pc:sldMkLst>
      </pc:sldChg>
      <pc:sldChg chg="delSp mod">
        <pc:chgData name="Hillel Wayne" userId="7e5188e64ff71f3a" providerId="LiveId" clId="{A7755940-6A6D-45CC-AE6A-3C2AF853540A}" dt="2024-05-29T15:52:08.798" v="1336" actId="478"/>
        <pc:sldMkLst>
          <pc:docMk/>
          <pc:sldMk cId="455391742" sldId="282"/>
        </pc:sldMkLst>
        <pc:inkChg chg="del">
          <ac:chgData name="Hillel Wayne" userId="7e5188e64ff71f3a" providerId="LiveId" clId="{A7755940-6A6D-45CC-AE6A-3C2AF853540A}" dt="2024-05-29T15:52:08.798" v="1336" actId="478"/>
          <ac:inkMkLst>
            <pc:docMk/>
            <pc:sldMk cId="455391742" sldId="282"/>
            <ac:inkMk id="4" creationId="{D871361F-81C6-7336-E51A-D11E4C24F3BB}"/>
          </ac:inkMkLst>
        </pc:inkChg>
      </pc:sldChg>
      <pc:sldChg chg="mod modShow">
        <pc:chgData name="Hillel Wayne" userId="7e5188e64ff71f3a" providerId="LiveId" clId="{A7755940-6A6D-45CC-AE6A-3C2AF853540A}" dt="2024-05-29T21:18:38.965" v="2378" actId="729"/>
        <pc:sldMkLst>
          <pc:docMk/>
          <pc:sldMk cId="3421036923" sldId="288"/>
        </pc:sldMkLst>
      </pc:sldChg>
      <pc:sldChg chg="modSp mod">
        <pc:chgData name="Hillel Wayne" userId="7e5188e64ff71f3a" providerId="LiveId" clId="{A7755940-6A6D-45CC-AE6A-3C2AF853540A}" dt="2024-05-29T20:58:31.242" v="2082" actId="20577"/>
        <pc:sldMkLst>
          <pc:docMk/>
          <pc:sldMk cId="3117861310" sldId="291"/>
        </pc:sldMkLst>
        <pc:spChg chg="mod">
          <ac:chgData name="Hillel Wayne" userId="7e5188e64ff71f3a" providerId="LiveId" clId="{A7755940-6A6D-45CC-AE6A-3C2AF853540A}" dt="2024-05-29T20:58:31.242" v="2082" actId="20577"/>
          <ac:spMkLst>
            <pc:docMk/>
            <pc:sldMk cId="3117861310" sldId="291"/>
            <ac:spMk id="3" creationId="{F17AAE8E-4354-B2C9-58F0-E743FACADC27}"/>
          </ac:spMkLst>
        </pc:spChg>
      </pc:sldChg>
      <pc:sldChg chg="del">
        <pc:chgData name="Hillel Wayne" userId="7e5188e64ff71f3a" providerId="LiveId" clId="{A7755940-6A6D-45CC-AE6A-3C2AF853540A}" dt="2024-05-26T19:17:43.109" v="125" actId="47"/>
        <pc:sldMkLst>
          <pc:docMk/>
          <pc:sldMk cId="796254363" sldId="294"/>
        </pc:sldMkLst>
      </pc:sldChg>
      <pc:sldChg chg="addSp modNotesTx">
        <pc:chgData name="Hillel Wayne" userId="7e5188e64ff71f3a" providerId="LiveId" clId="{A7755940-6A6D-45CC-AE6A-3C2AF853540A}" dt="2024-05-29T15:47:41.885" v="1279" actId="20577"/>
        <pc:sldMkLst>
          <pc:docMk/>
          <pc:sldMk cId="4274506466" sldId="298"/>
        </pc:sldMkLst>
        <pc:inkChg chg="add">
          <ac:chgData name="Hillel Wayne" userId="7e5188e64ff71f3a" providerId="LiveId" clId="{A7755940-6A6D-45CC-AE6A-3C2AF853540A}" dt="2024-05-27T21:31:30.762" v="891"/>
          <ac:inkMkLst>
            <pc:docMk/>
            <pc:sldMk cId="4274506466" sldId="298"/>
            <ac:inkMk id="6" creationId="{076F0CF2-4C1C-A88D-358A-B071F87DCABC}"/>
          </ac:inkMkLst>
        </pc:inkChg>
      </pc:sldChg>
      <pc:sldChg chg="modNotesTx">
        <pc:chgData name="Hillel Wayne" userId="7e5188e64ff71f3a" providerId="LiveId" clId="{A7755940-6A6D-45CC-AE6A-3C2AF853540A}" dt="2024-05-27T21:41:18.960" v="1194" actId="20577"/>
        <pc:sldMkLst>
          <pc:docMk/>
          <pc:sldMk cId="3854535967" sldId="299"/>
        </pc:sldMkLst>
      </pc:sldChg>
      <pc:sldChg chg="del">
        <pc:chgData name="Hillel Wayne" userId="7e5188e64ff71f3a" providerId="LiveId" clId="{A7755940-6A6D-45CC-AE6A-3C2AF853540A}" dt="2024-05-27T21:41:57.051" v="1195" actId="47"/>
        <pc:sldMkLst>
          <pc:docMk/>
          <pc:sldMk cId="2966738512" sldId="302"/>
        </pc:sldMkLst>
      </pc:sldChg>
      <pc:sldChg chg="modSp mod">
        <pc:chgData name="Hillel Wayne" userId="7e5188e64ff71f3a" providerId="LiveId" clId="{A7755940-6A6D-45CC-AE6A-3C2AF853540A}" dt="2024-05-29T16:14:12.915" v="1798" actId="20577"/>
        <pc:sldMkLst>
          <pc:docMk/>
          <pc:sldMk cId="3388416502" sldId="319"/>
        </pc:sldMkLst>
        <pc:spChg chg="mod">
          <ac:chgData name="Hillel Wayne" userId="7e5188e64ff71f3a" providerId="LiveId" clId="{A7755940-6A6D-45CC-AE6A-3C2AF853540A}" dt="2024-05-29T16:14:12.915" v="1798" actId="20577"/>
          <ac:spMkLst>
            <pc:docMk/>
            <pc:sldMk cId="3388416502" sldId="319"/>
            <ac:spMk id="3" creationId="{D59B9E78-C4CD-B886-CF67-5AC637413F2B}"/>
          </ac:spMkLst>
        </pc:spChg>
      </pc:sldChg>
      <pc:sldChg chg="modSp mod ord">
        <pc:chgData name="Hillel Wayne" userId="7e5188e64ff71f3a" providerId="LiveId" clId="{A7755940-6A6D-45CC-AE6A-3C2AF853540A}" dt="2024-05-29T16:14:59.263" v="1906" actId="20577"/>
        <pc:sldMkLst>
          <pc:docMk/>
          <pc:sldMk cId="861959199" sldId="328"/>
        </pc:sldMkLst>
        <pc:spChg chg="mod">
          <ac:chgData name="Hillel Wayne" userId="7e5188e64ff71f3a" providerId="LiveId" clId="{A7755940-6A6D-45CC-AE6A-3C2AF853540A}" dt="2024-05-29T16:14:59.263" v="1906" actId="20577"/>
          <ac:spMkLst>
            <pc:docMk/>
            <pc:sldMk cId="861959199" sldId="328"/>
            <ac:spMk id="3" creationId="{96D7290E-F064-2A2B-D6D4-641DD26580D8}"/>
          </ac:spMkLst>
        </pc:spChg>
      </pc:sldChg>
      <pc:sldChg chg="addSp modSp mod modShow">
        <pc:chgData name="Hillel Wayne" userId="7e5188e64ff71f3a" providerId="LiveId" clId="{A7755940-6A6D-45CC-AE6A-3C2AF853540A}" dt="2024-05-29T15:50:59.763" v="1296" actId="1076"/>
        <pc:sldMkLst>
          <pc:docMk/>
          <pc:sldMk cId="3707704801" sldId="333"/>
        </pc:sldMkLst>
        <pc:picChg chg="add mod">
          <ac:chgData name="Hillel Wayne" userId="7e5188e64ff71f3a" providerId="LiveId" clId="{A7755940-6A6D-45CC-AE6A-3C2AF853540A}" dt="2024-05-29T15:50:59.763" v="1296" actId="1076"/>
          <ac:picMkLst>
            <pc:docMk/>
            <pc:sldMk cId="3707704801" sldId="333"/>
            <ac:picMk id="10" creationId="{827C20B3-9796-4AF1-3EAA-68909FBFACAA}"/>
          </ac:picMkLst>
        </pc:picChg>
        <pc:picChg chg="add mod">
          <ac:chgData name="Hillel Wayne" userId="7e5188e64ff71f3a" providerId="LiveId" clId="{A7755940-6A6D-45CC-AE6A-3C2AF853540A}" dt="2024-05-29T15:50:59.763" v="1296" actId="1076"/>
          <ac:picMkLst>
            <pc:docMk/>
            <pc:sldMk cId="3707704801" sldId="333"/>
            <ac:picMk id="12" creationId="{57840BD4-D3EC-9F60-58D2-2318B77F9659}"/>
          </ac:picMkLst>
        </pc:picChg>
      </pc:sldChg>
      <pc:sldChg chg="del">
        <pc:chgData name="Hillel Wayne" userId="7e5188e64ff71f3a" providerId="LiveId" clId="{A7755940-6A6D-45CC-AE6A-3C2AF853540A}" dt="2024-05-26T19:17:43.109" v="125" actId="47"/>
        <pc:sldMkLst>
          <pc:docMk/>
          <pc:sldMk cId="3361222976" sldId="334"/>
        </pc:sldMkLst>
      </pc:sldChg>
      <pc:sldChg chg="del">
        <pc:chgData name="Hillel Wayne" userId="7e5188e64ff71f3a" providerId="LiveId" clId="{A7755940-6A6D-45CC-AE6A-3C2AF853540A}" dt="2024-05-26T19:17:43.109" v="125" actId="47"/>
        <pc:sldMkLst>
          <pc:docMk/>
          <pc:sldMk cId="756523282" sldId="335"/>
        </pc:sldMkLst>
      </pc:sldChg>
      <pc:sldChg chg="addSp delSp modSp mod ord modClrScheme chgLayout">
        <pc:chgData name="Hillel Wayne" userId="7e5188e64ff71f3a" providerId="LiveId" clId="{A7755940-6A6D-45CC-AE6A-3C2AF853540A}" dt="2024-05-29T16:29:15.607" v="2066" actId="700"/>
        <pc:sldMkLst>
          <pc:docMk/>
          <pc:sldMk cId="1340785692" sldId="336"/>
        </pc:sldMkLst>
        <pc:spChg chg="mod ord">
          <ac:chgData name="Hillel Wayne" userId="7e5188e64ff71f3a" providerId="LiveId" clId="{A7755940-6A6D-45CC-AE6A-3C2AF853540A}" dt="2024-05-29T16:29:15.607" v="2066" actId="700"/>
          <ac:spMkLst>
            <pc:docMk/>
            <pc:sldMk cId="1340785692" sldId="336"/>
            <ac:spMk id="3" creationId="{C253D5BD-8D84-02FA-D07D-F04DA1DEA256}"/>
          </ac:spMkLst>
        </pc:spChg>
        <pc:spChg chg="mod ord">
          <ac:chgData name="Hillel Wayne" userId="7e5188e64ff71f3a" providerId="LiveId" clId="{A7755940-6A6D-45CC-AE6A-3C2AF853540A}" dt="2024-05-29T16:29:15.607" v="2066" actId="700"/>
          <ac:spMkLst>
            <pc:docMk/>
            <pc:sldMk cId="1340785692" sldId="336"/>
            <ac:spMk id="4" creationId="{91B1A576-47A1-823A-E37F-C990C0214A10}"/>
          </ac:spMkLst>
        </pc:spChg>
        <pc:spChg chg="add del mod ord">
          <ac:chgData name="Hillel Wayne" userId="7e5188e64ff71f3a" providerId="LiveId" clId="{A7755940-6A6D-45CC-AE6A-3C2AF853540A}" dt="2024-05-29T16:29:15.607" v="2066" actId="700"/>
          <ac:spMkLst>
            <pc:docMk/>
            <pc:sldMk cId="1340785692" sldId="336"/>
            <ac:spMk id="5" creationId="{FA1DE286-6BA6-2AA3-CEB3-39A1CE83948B}"/>
          </ac:spMkLst>
        </pc:spChg>
        <pc:spChg chg="mod ord">
          <ac:chgData name="Hillel Wayne" userId="7e5188e64ff71f3a" providerId="LiveId" clId="{A7755940-6A6D-45CC-AE6A-3C2AF853540A}" dt="2024-05-29T16:29:15.607" v="2066" actId="700"/>
          <ac:spMkLst>
            <pc:docMk/>
            <pc:sldMk cId="1340785692" sldId="336"/>
            <ac:spMk id="6" creationId="{E302C530-C1CF-0D2D-1863-5097FB799EB4}"/>
          </ac:spMkLst>
        </pc:spChg>
      </pc:sldChg>
      <pc:sldChg chg="modNotesTx">
        <pc:chgData name="Hillel Wayne" userId="7e5188e64ff71f3a" providerId="LiveId" clId="{A7755940-6A6D-45CC-AE6A-3C2AF853540A}" dt="2024-05-29T22:17:35.169" v="2424" actId="20577"/>
        <pc:sldMkLst>
          <pc:docMk/>
          <pc:sldMk cId="4232907190" sldId="339"/>
        </pc:sldMkLst>
      </pc:sldChg>
      <pc:sldChg chg="addSp modSp mod ord">
        <pc:chgData name="Hillel Wayne" userId="7e5188e64ff71f3a" providerId="LiveId" clId="{A7755940-6A6D-45CC-AE6A-3C2AF853540A}" dt="2024-05-29T16:29:30.403" v="2070"/>
        <pc:sldMkLst>
          <pc:docMk/>
          <pc:sldMk cId="631462359" sldId="344"/>
        </pc:sldMkLst>
        <pc:spChg chg="mod">
          <ac:chgData name="Hillel Wayne" userId="7e5188e64ff71f3a" providerId="LiveId" clId="{A7755940-6A6D-45CC-AE6A-3C2AF853540A}" dt="2024-05-29T16:19:45.068" v="1990" actId="20577"/>
          <ac:spMkLst>
            <pc:docMk/>
            <pc:sldMk cId="631462359" sldId="344"/>
            <ac:spMk id="3" creationId="{22E5763F-C5A6-067C-B89F-0208B2085322}"/>
          </ac:spMkLst>
        </pc:spChg>
        <pc:spChg chg="add mod">
          <ac:chgData name="Hillel Wayne" userId="7e5188e64ff71f3a" providerId="LiveId" clId="{A7755940-6A6D-45CC-AE6A-3C2AF853540A}" dt="2024-05-29T16:29:30.403" v="2070"/>
          <ac:spMkLst>
            <pc:docMk/>
            <pc:sldMk cId="631462359" sldId="344"/>
            <ac:spMk id="7" creationId="{023D7062-36AF-43DA-1182-96052314D274}"/>
          </ac:spMkLst>
        </pc:spChg>
      </pc:sldChg>
      <pc:sldChg chg="modSp mod modNotesTx">
        <pc:chgData name="Hillel Wayne" userId="7e5188e64ff71f3a" providerId="LiveId" clId="{A7755940-6A6D-45CC-AE6A-3C2AF853540A}" dt="2024-05-29T21:15:58.924" v="2322" actId="1076"/>
        <pc:sldMkLst>
          <pc:docMk/>
          <pc:sldMk cId="1290340992" sldId="346"/>
        </pc:sldMkLst>
        <pc:spChg chg="mod">
          <ac:chgData name="Hillel Wayne" userId="7e5188e64ff71f3a" providerId="LiveId" clId="{A7755940-6A6D-45CC-AE6A-3C2AF853540A}" dt="2024-05-29T21:15:58.924" v="2322" actId="1076"/>
          <ac:spMkLst>
            <pc:docMk/>
            <pc:sldMk cId="1290340992" sldId="346"/>
            <ac:spMk id="2" creationId="{D456118E-5FAC-731F-41AE-FE105BD1715A}"/>
          </ac:spMkLst>
        </pc:spChg>
      </pc:sldChg>
      <pc:sldChg chg="delSp modSp mod modNotesTx">
        <pc:chgData name="Hillel Wayne" userId="7e5188e64ff71f3a" providerId="LiveId" clId="{A7755940-6A6D-45CC-AE6A-3C2AF853540A}" dt="2024-05-29T15:46:26.679" v="1204" actId="20577"/>
        <pc:sldMkLst>
          <pc:docMk/>
          <pc:sldMk cId="493774104" sldId="349"/>
        </pc:sldMkLst>
        <pc:spChg chg="mod">
          <ac:chgData name="Hillel Wayne" userId="7e5188e64ff71f3a" providerId="LiveId" clId="{A7755940-6A6D-45CC-AE6A-3C2AF853540A}" dt="2024-05-29T15:46:04.311" v="1201" actId="20577"/>
          <ac:spMkLst>
            <pc:docMk/>
            <pc:sldMk cId="493774104" sldId="349"/>
            <ac:spMk id="3" creationId="{F17AAE8E-4354-B2C9-58F0-E743FACADC27}"/>
          </ac:spMkLst>
        </pc:spChg>
        <pc:inkChg chg="del">
          <ac:chgData name="Hillel Wayne" userId="7e5188e64ff71f3a" providerId="LiveId" clId="{A7755940-6A6D-45CC-AE6A-3C2AF853540A}" dt="2024-05-29T15:46:05.830" v="1202" actId="478"/>
          <ac:inkMkLst>
            <pc:docMk/>
            <pc:sldMk cId="493774104" sldId="349"/>
            <ac:inkMk id="6" creationId="{26C9211B-27A1-8C63-9892-7A43813E2E6E}"/>
          </ac:inkMkLst>
        </pc:inkChg>
      </pc:sldChg>
      <pc:sldChg chg="modSp mod">
        <pc:chgData name="Hillel Wayne" userId="7e5188e64ff71f3a" providerId="LiveId" clId="{A7755940-6A6D-45CC-AE6A-3C2AF853540A}" dt="2024-05-26T19:18:14.412" v="138" actId="20577"/>
        <pc:sldMkLst>
          <pc:docMk/>
          <pc:sldMk cId="753496336" sldId="350"/>
        </pc:sldMkLst>
        <pc:spChg chg="mod">
          <ac:chgData name="Hillel Wayne" userId="7e5188e64ff71f3a" providerId="LiveId" clId="{A7755940-6A6D-45CC-AE6A-3C2AF853540A}" dt="2024-05-26T19:18:14.412" v="138" actId="20577"/>
          <ac:spMkLst>
            <pc:docMk/>
            <pc:sldMk cId="753496336" sldId="350"/>
            <ac:spMk id="3" creationId="{EA2F84D1-52CD-D12A-D4BB-D4AAB05145AB}"/>
          </ac:spMkLst>
        </pc:spChg>
      </pc:sldChg>
      <pc:sldChg chg="del">
        <pc:chgData name="Hillel Wayne" userId="7e5188e64ff71f3a" providerId="LiveId" clId="{A7755940-6A6D-45CC-AE6A-3C2AF853540A}" dt="2024-05-26T19:17:43.109" v="125" actId="47"/>
        <pc:sldMkLst>
          <pc:docMk/>
          <pc:sldMk cId="974131782" sldId="354"/>
        </pc:sldMkLst>
      </pc:sldChg>
      <pc:sldChg chg="del ord">
        <pc:chgData name="Hillel Wayne" userId="7e5188e64ff71f3a" providerId="LiveId" clId="{A7755940-6A6D-45CC-AE6A-3C2AF853540A}" dt="2024-05-29T16:05:14.725" v="1501" actId="47"/>
        <pc:sldMkLst>
          <pc:docMk/>
          <pc:sldMk cId="1018723756" sldId="357"/>
        </pc:sldMkLst>
      </pc:sldChg>
      <pc:sldChg chg="del">
        <pc:chgData name="Hillel Wayne" userId="7e5188e64ff71f3a" providerId="LiveId" clId="{A7755940-6A6D-45CC-AE6A-3C2AF853540A}" dt="2024-05-29T16:05:14.725" v="1501" actId="47"/>
        <pc:sldMkLst>
          <pc:docMk/>
          <pc:sldMk cId="2259866919" sldId="358"/>
        </pc:sldMkLst>
      </pc:sldChg>
      <pc:sldChg chg="mod modShow">
        <pc:chgData name="Hillel Wayne" userId="7e5188e64ff71f3a" providerId="LiveId" clId="{A7755940-6A6D-45CC-AE6A-3C2AF853540A}" dt="2024-05-26T19:16:24.437" v="75" actId="729"/>
        <pc:sldMkLst>
          <pc:docMk/>
          <pc:sldMk cId="1838056786" sldId="363"/>
        </pc:sldMkLst>
      </pc:sldChg>
      <pc:sldChg chg="del">
        <pc:chgData name="Hillel Wayne" userId="7e5188e64ff71f3a" providerId="LiveId" clId="{A7755940-6A6D-45CC-AE6A-3C2AF853540A}" dt="2024-05-29T16:29:37.034" v="2071" actId="47"/>
        <pc:sldMkLst>
          <pc:docMk/>
          <pc:sldMk cId="1091396771" sldId="364"/>
        </pc:sldMkLst>
      </pc:sldChg>
      <pc:sldChg chg="addSp">
        <pc:chgData name="Hillel Wayne" userId="7e5188e64ff71f3a" providerId="LiveId" clId="{A7755940-6A6D-45CC-AE6A-3C2AF853540A}" dt="2024-05-27T21:31:30.762" v="891"/>
        <pc:sldMkLst>
          <pc:docMk/>
          <pc:sldMk cId="3927943296" sldId="366"/>
        </pc:sldMkLst>
        <pc:inkChg chg="add">
          <ac:chgData name="Hillel Wayne" userId="7e5188e64ff71f3a" providerId="LiveId" clId="{A7755940-6A6D-45CC-AE6A-3C2AF853540A}" dt="2024-05-27T21:31:30.762" v="891"/>
          <ac:inkMkLst>
            <pc:docMk/>
            <pc:sldMk cId="3927943296" sldId="366"/>
            <ac:inkMk id="6" creationId="{9C2B8ADA-7559-036E-E724-6F54F096C171}"/>
          </ac:inkMkLst>
        </pc:inkChg>
      </pc:sldChg>
      <pc:sldChg chg="del">
        <pc:chgData name="Hillel Wayne" userId="7e5188e64ff71f3a" providerId="LiveId" clId="{A7755940-6A6D-45CC-AE6A-3C2AF853540A}" dt="2024-05-26T19:18:32.328" v="139" actId="47"/>
        <pc:sldMkLst>
          <pc:docMk/>
          <pc:sldMk cId="2546547056" sldId="368"/>
        </pc:sldMkLst>
      </pc:sldChg>
      <pc:sldChg chg="modSp mod modAnim">
        <pc:chgData name="Hillel Wayne" userId="7e5188e64ff71f3a" providerId="LiveId" clId="{A7755940-6A6D-45CC-AE6A-3C2AF853540A}" dt="2024-05-29T15:53:15.814" v="1427"/>
        <pc:sldMkLst>
          <pc:docMk/>
          <pc:sldMk cId="2215938898" sldId="372"/>
        </pc:sldMkLst>
        <pc:spChg chg="mod">
          <ac:chgData name="Hillel Wayne" userId="7e5188e64ff71f3a" providerId="LiveId" clId="{A7755940-6A6D-45CC-AE6A-3C2AF853540A}" dt="2024-05-29T15:53:12.418" v="1426" actId="20577"/>
          <ac:spMkLst>
            <pc:docMk/>
            <pc:sldMk cId="2215938898" sldId="372"/>
            <ac:spMk id="10" creationId="{CA6AE158-D23F-2A06-9841-9EA4D6193AFF}"/>
          </ac:spMkLst>
        </pc:spChg>
      </pc:sldChg>
      <pc:sldChg chg="modNotesTx">
        <pc:chgData name="Hillel Wayne" userId="7e5188e64ff71f3a" providerId="LiveId" clId="{A7755940-6A6D-45CC-AE6A-3C2AF853540A}" dt="2024-05-27T01:48:53.442" v="558" actId="20577"/>
        <pc:sldMkLst>
          <pc:docMk/>
          <pc:sldMk cId="2542290002" sldId="373"/>
        </pc:sldMkLst>
      </pc:sldChg>
      <pc:sldChg chg="del">
        <pc:chgData name="Hillel Wayne" userId="7e5188e64ff71f3a" providerId="LiveId" clId="{A7755940-6A6D-45CC-AE6A-3C2AF853540A}" dt="2024-05-29T16:27:34.771" v="2062" actId="47"/>
        <pc:sldMkLst>
          <pc:docMk/>
          <pc:sldMk cId="574456432" sldId="375"/>
        </pc:sldMkLst>
      </pc:sldChg>
      <pc:sldChg chg="modSp mod">
        <pc:chgData name="Hillel Wayne" userId="7e5188e64ff71f3a" providerId="LiveId" clId="{A7755940-6A6D-45CC-AE6A-3C2AF853540A}" dt="2024-05-26T19:19:47.579" v="143"/>
        <pc:sldMkLst>
          <pc:docMk/>
          <pc:sldMk cId="2587225591" sldId="378"/>
        </pc:sldMkLst>
        <pc:picChg chg="mod">
          <ac:chgData name="Hillel Wayne" userId="7e5188e64ff71f3a" providerId="LiveId" clId="{A7755940-6A6D-45CC-AE6A-3C2AF853540A}" dt="2024-05-26T19:19:47.579" v="143"/>
          <ac:picMkLst>
            <pc:docMk/>
            <pc:sldMk cId="2587225591" sldId="378"/>
            <ac:picMk id="7" creationId="{E6AB1AE3-1B3F-8622-1978-77E5B28AA757}"/>
          </ac:picMkLst>
        </pc:picChg>
      </pc:sldChg>
      <pc:sldChg chg="addSp modSp mod modAnim modNotesTx">
        <pc:chgData name="Hillel Wayne" userId="7e5188e64ff71f3a" providerId="LiveId" clId="{A7755940-6A6D-45CC-AE6A-3C2AF853540A}" dt="2024-05-27T01:46:42.491" v="531" actId="20577"/>
        <pc:sldMkLst>
          <pc:docMk/>
          <pc:sldMk cId="1111140286" sldId="380"/>
        </pc:sldMkLst>
        <pc:spChg chg="mod">
          <ac:chgData name="Hillel Wayne" userId="7e5188e64ff71f3a" providerId="LiveId" clId="{A7755940-6A6D-45CC-AE6A-3C2AF853540A}" dt="2024-05-27T01:40:51.036" v="484" actId="1076"/>
          <ac:spMkLst>
            <pc:docMk/>
            <pc:sldMk cId="1111140286" sldId="380"/>
            <ac:spMk id="2" creationId="{55C7495A-A9EE-9C11-1247-6727A0A0CC45}"/>
          </ac:spMkLst>
        </pc:spChg>
        <pc:spChg chg="mod">
          <ac:chgData name="Hillel Wayne" userId="7e5188e64ff71f3a" providerId="LiveId" clId="{A7755940-6A6D-45CC-AE6A-3C2AF853540A}" dt="2024-05-27T01:41:27.355" v="491" actId="1076"/>
          <ac:spMkLst>
            <pc:docMk/>
            <pc:sldMk cId="1111140286" sldId="380"/>
            <ac:spMk id="4" creationId="{A7DB1CFA-1B54-427E-4AB2-C81C97F72AC2}"/>
          </ac:spMkLst>
        </pc:spChg>
        <pc:spChg chg="mod">
          <ac:chgData name="Hillel Wayne" userId="7e5188e64ff71f3a" providerId="LiveId" clId="{A7755940-6A6D-45CC-AE6A-3C2AF853540A}" dt="2024-05-26T19:54:18.543" v="408" actId="1076"/>
          <ac:spMkLst>
            <pc:docMk/>
            <pc:sldMk cId="1111140286" sldId="380"/>
            <ac:spMk id="11" creationId="{854742AD-5658-0F93-70E5-1362A69856AC}"/>
          </ac:spMkLst>
        </pc:spChg>
        <pc:grpChg chg="add mod">
          <ac:chgData name="Hillel Wayne" userId="7e5188e64ff71f3a" providerId="LiveId" clId="{A7755940-6A6D-45CC-AE6A-3C2AF853540A}" dt="2024-05-27T01:45:32.702" v="515" actId="1076"/>
          <ac:grpSpMkLst>
            <pc:docMk/>
            <pc:sldMk cId="1111140286" sldId="380"/>
            <ac:grpSpMk id="7" creationId="{186E3AE4-9B4F-4CBF-40D1-F0AEB9AAF91D}"/>
          </ac:grpSpMkLst>
        </pc:grpChg>
        <pc:grpChg chg="add mod">
          <ac:chgData name="Hillel Wayne" userId="7e5188e64ff71f3a" providerId="LiveId" clId="{A7755940-6A6D-45CC-AE6A-3C2AF853540A}" dt="2024-05-27T01:45:32.702" v="515" actId="1076"/>
          <ac:grpSpMkLst>
            <pc:docMk/>
            <pc:sldMk cId="1111140286" sldId="380"/>
            <ac:grpSpMk id="8" creationId="{3CE2DFDB-21BE-433B-4804-4982D41984BA}"/>
          </ac:grpSpMkLst>
        </pc:grpChg>
        <pc:grpChg chg="add mod">
          <ac:chgData name="Hillel Wayne" userId="7e5188e64ff71f3a" providerId="LiveId" clId="{A7755940-6A6D-45CC-AE6A-3C2AF853540A}" dt="2024-05-27T01:45:32.702" v="515" actId="1076"/>
          <ac:grpSpMkLst>
            <pc:docMk/>
            <pc:sldMk cId="1111140286" sldId="380"/>
            <ac:grpSpMk id="14" creationId="{068AB79D-D67A-8B72-2FCE-C6C09F2BEDE1}"/>
          </ac:grpSpMkLst>
        </pc:grpChg>
        <pc:grpChg chg="add mod">
          <ac:chgData name="Hillel Wayne" userId="7e5188e64ff71f3a" providerId="LiveId" clId="{A7755940-6A6D-45CC-AE6A-3C2AF853540A}" dt="2024-05-27T01:45:32.702" v="515" actId="1076"/>
          <ac:grpSpMkLst>
            <pc:docMk/>
            <pc:sldMk cId="1111140286" sldId="380"/>
            <ac:grpSpMk id="17" creationId="{10F2BCDE-A849-6106-B586-BFA8BD11E002}"/>
          </ac:grpSpMkLst>
        </pc:grpChg>
        <pc:grpChg chg="add mod">
          <ac:chgData name="Hillel Wayne" userId="7e5188e64ff71f3a" providerId="LiveId" clId="{A7755940-6A6D-45CC-AE6A-3C2AF853540A}" dt="2024-05-27T01:44:28.567" v="509" actId="164"/>
          <ac:grpSpMkLst>
            <pc:docMk/>
            <pc:sldMk cId="1111140286" sldId="380"/>
            <ac:grpSpMk id="20" creationId="{4AB1F384-A9FF-71D7-F160-9044AB7C649A}"/>
          </ac:grpSpMkLst>
        </pc:grpChg>
        <pc:picChg chg="add mod">
          <ac:chgData name="Hillel Wayne" userId="7e5188e64ff71f3a" providerId="LiveId" clId="{A7755940-6A6D-45CC-AE6A-3C2AF853540A}" dt="2024-05-27T01:44:28.567" v="509" actId="164"/>
          <ac:picMkLst>
            <pc:docMk/>
            <pc:sldMk cId="1111140286" sldId="380"/>
            <ac:picMk id="3" creationId="{FD53D239-79FD-1E02-41AB-3A0D99C7C375}"/>
          </ac:picMkLst>
        </pc:picChg>
        <pc:picChg chg="mod">
          <ac:chgData name="Hillel Wayne" userId="7e5188e64ff71f3a" providerId="LiveId" clId="{A7755940-6A6D-45CC-AE6A-3C2AF853540A}" dt="2024-05-27T01:44:28.567" v="509" actId="164"/>
          <ac:picMkLst>
            <pc:docMk/>
            <pc:sldMk cId="1111140286" sldId="380"/>
            <ac:picMk id="9" creationId="{22CF34B1-6AD9-CF81-D04C-64D67F46007C}"/>
          </ac:picMkLst>
        </pc:picChg>
        <pc:picChg chg="mod">
          <ac:chgData name="Hillel Wayne" userId="7e5188e64ff71f3a" providerId="LiveId" clId="{A7755940-6A6D-45CC-AE6A-3C2AF853540A}" dt="2024-05-27T01:44:28.567" v="509" actId="164"/>
          <ac:picMkLst>
            <pc:docMk/>
            <pc:sldMk cId="1111140286" sldId="380"/>
            <ac:picMk id="12" creationId="{3CF3E183-DF1A-2EF5-F7DE-6638B2A24DD1}"/>
          </ac:picMkLst>
        </pc:picChg>
        <pc:picChg chg="mod">
          <ac:chgData name="Hillel Wayne" userId="7e5188e64ff71f3a" providerId="LiveId" clId="{A7755940-6A6D-45CC-AE6A-3C2AF853540A}" dt="2024-05-27T01:44:28.567" v="509" actId="164"/>
          <ac:picMkLst>
            <pc:docMk/>
            <pc:sldMk cId="1111140286" sldId="380"/>
            <ac:picMk id="13" creationId="{C5956792-70CE-A590-598E-C5FC3CB65656}"/>
          </ac:picMkLst>
        </pc:picChg>
        <pc:picChg chg="mod">
          <ac:chgData name="Hillel Wayne" userId="7e5188e64ff71f3a" providerId="LiveId" clId="{A7755940-6A6D-45CC-AE6A-3C2AF853540A}" dt="2024-05-27T01:44:28.567" v="509" actId="164"/>
          <ac:picMkLst>
            <pc:docMk/>
            <pc:sldMk cId="1111140286" sldId="380"/>
            <ac:picMk id="15" creationId="{932C91D0-3D52-3578-B3E7-C72B0B76C696}"/>
          </ac:picMkLst>
        </pc:picChg>
        <pc:picChg chg="mod">
          <ac:chgData name="Hillel Wayne" userId="7e5188e64ff71f3a" providerId="LiveId" clId="{A7755940-6A6D-45CC-AE6A-3C2AF853540A}" dt="2024-05-27T01:44:28.567" v="509" actId="164"/>
          <ac:picMkLst>
            <pc:docMk/>
            <pc:sldMk cId="1111140286" sldId="380"/>
            <ac:picMk id="16" creationId="{858F6713-718C-078F-4439-F185B20C4937}"/>
          </ac:picMkLst>
        </pc:picChg>
        <pc:picChg chg="mod">
          <ac:chgData name="Hillel Wayne" userId="7e5188e64ff71f3a" providerId="LiveId" clId="{A7755940-6A6D-45CC-AE6A-3C2AF853540A}" dt="2024-05-27T01:44:28.567" v="509" actId="164"/>
          <ac:picMkLst>
            <pc:docMk/>
            <pc:sldMk cId="1111140286" sldId="380"/>
            <ac:picMk id="18" creationId="{6A8EBA2F-9434-7E5F-93CB-B70C0A91DEDD}"/>
          </ac:picMkLst>
        </pc:picChg>
        <pc:picChg chg="mod">
          <ac:chgData name="Hillel Wayne" userId="7e5188e64ff71f3a" providerId="LiveId" clId="{A7755940-6A6D-45CC-AE6A-3C2AF853540A}" dt="2024-05-27T01:44:28.567" v="509" actId="164"/>
          <ac:picMkLst>
            <pc:docMk/>
            <pc:sldMk cId="1111140286" sldId="380"/>
            <ac:picMk id="19" creationId="{F4312054-6DCD-7751-B409-C0EFE29EEA96}"/>
          </ac:picMkLst>
        </pc:picChg>
      </pc:sldChg>
      <pc:sldChg chg="modSp mod">
        <pc:chgData name="Hillel Wayne" userId="7e5188e64ff71f3a" providerId="LiveId" clId="{A7755940-6A6D-45CC-AE6A-3C2AF853540A}" dt="2024-05-29T16:14:44.041" v="1870" actId="20577"/>
        <pc:sldMkLst>
          <pc:docMk/>
          <pc:sldMk cId="2794056190" sldId="381"/>
        </pc:sldMkLst>
        <pc:spChg chg="mod">
          <ac:chgData name="Hillel Wayne" userId="7e5188e64ff71f3a" providerId="LiveId" clId="{A7755940-6A6D-45CC-AE6A-3C2AF853540A}" dt="2024-05-26T19:56:48.037" v="409" actId="1076"/>
          <ac:spMkLst>
            <pc:docMk/>
            <pc:sldMk cId="2794056190" sldId="381"/>
            <ac:spMk id="6" creationId="{66FAC8AB-BE49-4537-67B1-6558BC28FD56}"/>
          </ac:spMkLst>
        </pc:spChg>
        <pc:spChg chg="mod">
          <ac:chgData name="Hillel Wayne" userId="7e5188e64ff71f3a" providerId="LiveId" clId="{A7755940-6A6D-45CC-AE6A-3C2AF853540A}" dt="2024-05-29T16:14:39.169" v="1846" actId="20577"/>
          <ac:spMkLst>
            <pc:docMk/>
            <pc:sldMk cId="2794056190" sldId="381"/>
            <ac:spMk id="7" creationId="{D64A9113-A86E-4C4F-15F6-7D24DEEA39B0}"/>
          </ac:spMkLst>
        </pc:spChg>
        <pc:spChg chg="mod">
          <ac:chgData name="Hillel Wayne" userId="7e5188e64ff71f3a" providerId="LiveId" clId="{A7755940-6A6D-45CC-AE6A-3C2AF853540A}" dt="2024-05-29T16:14:44.041" v="1870" actId="20577"/>
          <ac:spMkLst>
            <pc:docMk/>
            <pc:sldMk cId="2794056190" sldId="381"/>
            <ac:spMk id="8" creationId="{2F0A012F-99C4-65EB-1646-818B8DD6A59A}"/>
          </ac:spMkLst>
        </pc:spChg>
      </pc:sldChg>
      <pc:sldChg chg="addSp modSp mod modAnim modNotesTx">
        <pc:chgData name="Hillel Wayne" userId="7e5188e64ff71f3a" providerId="LiveId" clId="{A7755940-6A6D-45CC-AE6A-3C2AF853540A}" dt="2024-05-27T21:38:09.003" v="1085" actId="20577"/>
        <pc:sldMkLst>
          <pc:docMk/>
          <pc:sldMk cId="3399632754" sldId="382"/>
        </pc:sldMkLst>
        <pc:spChg chg="add mod">
          <ac:chgData name="Hillel Wayne" userId="7e5188e64ff71f3a" providerId="LiveId" clId="{A7755940-6A6D-45CC-AE6A-3C2AF853540A}" dt="2024-05-26T19:35:59.130" v="303" actId="207"/>
          <ac:spMkLst>
            <pc:docMk/>
            <pc:sldMk cId="3399632754" sldId="382"/>
            <ac:spMk id="7" creationId="{991464BB-68B2-B163-F3D4-4BA62ED4FC27}"/>
          </ac:spMkLst>
        </pc:spChg>
      </pc:sldChg>
      <pc:sldChg chg="del">
        <pc:chgData name="Hillel Wayne" userId="7e5188e64ff71f3a" providerId="LiveId" clId="{A7755940-6A6D-45CC-AE6A-3C2AF853540A}" dt="2024-05-26T19:17:37.247" v="123" actId="47"/>
        <pc:sldMkLst>
          <pc:docMk/>
          <pc:sldMk cId="3462930675" sldId="383"/>
        </pc:sldMkLst>
      </pc:sldChg>
      <pc:sldChg chg="addSp delSp modSp mod">
        <pc:chgData name="Hillel Wayne" userId="7e5188e64ff71f3a" providerId="LiveId" clId="{A7755940-6A6D-45CC-AE6A-3C2AF853540A}" dt="2024-05-27T21:38:37.497" v="1086" actId="478"/>
        <pc:sldMkLst>
          <pc:docMk/>
          <pc:sldMk cId="323386264" sldId="384"/>
        </pc:sldMkLst>
        <pc:spChg chg="del mod">
          <ac:chgData name="Hillel Wayne" userId="7e5188e64ff71f3a" providerId="LiveId" clId="{A7755940-6A6D-45CC-AE6A-3C2AF853540A}" dt="2024-05-27T21:38:37.497" v="1086" actId="478"/>
          <ac:spMkLst>
            <pc:docMk/>
            <pc:sldMk cId="323386264" sldId="384"/>
            <ac:spMk id="2" creationId="{574C4735-3F45-D31A-8004-129270A05F1E}"/>
          </ac:spMkLst>
        </pc:spChg>
        <pc:spChg chg="add mod">
          <ac:chgData name="Hillel Wayne" userId="7e5188e64ff71f3a" providerId="LiveId" clId="{A7755940-6A6D-45CC-AE6A-3C2AF853540A}" dt="2024-05-26T19:28:09.573" v="253" actId="1076"/>
          <ac:spMkLst>
            <pc:docMk/>
            <pc:sldMk cId="323386264" sldId="384"/>
            <ac:spMk id="7" creationId="{C791BBEE-65D7-7589-B7CB-8A4EDB9D06B6}"/>
          </ac:spMkLst>
        </pc:spChg>
        <pc:spChg chg="mod">
          <ac:chgData name="Hillel Wayne" userId="7e5188e64ff71f3a" providerId="LiveId" clId="{A7755940-6A6D-45CC-AE6A-3C2AF853540A}" dt="2024-05-26T19:37:20.100" v="370" actId="20577"/>
          <ac:spMkLst>
            <pc:docMk/>
            <pc:sldMk cId="323386264" sldId="384"/>
            <ac:spMk id="8" creationId="{E1E64585-B0E9-C717-663E-DD02251FDC78}"/>
          </ac:spMkLst>
        </pc:spChg>
        <pc:spChg chg="add mod">
          <ac:chgData name="Hillel Wayne" userId="7e5188e64ff71f3a" providerId="LiveId" clId="{A7755940-6A6D-45CC-AE6A-3C2AF853540A}" dt="2024-05-26T19:29:06.383" v="255" actId="1076"/>
          <ac:spMkLst>
            <pc:docMk/>
            <pc:sldMk cId="323386264" sldId="384"/>
            <ac:spMk id="9" creationId="{F47A9CD5-6A8E-708C-9F16-DD9CABB66D76}"/>
          </ac:spMkLst>
        </pc:spChg>
        <pc:spChg chg="add mod">
          <ac:chgData name="Hillel Wayne" userId="7e5188e64ff71f3a" providerId="LiveId" clId="{A7755940-6A6D-45CC-AE6A-3C2AF853540A}" dt="2024-05-27T21:38:37.497" v="1086" actId="478"/>
          <ac:spMkLst>
            <pc:docMk/>
            <pc:sldMk cId="323386264" sldId="384"/>
            <ac:spMk id="11" creationId="{2EC4DB3C-7821-2F2D-572C-403A67BD9A38}"/>
          </ac:spMkLst>
        </pc:spChg>
        <pc:picChg chg="mod">
          <ac:chgData name="Hillel Wayne" userId="7e5188e64ff71f3a" providerId="LiveId" clId="{A7755940-6A6D-45CC-AE6A-3C2AF853540A}" dt="2024-05-26T19:29:09.312" v="256" actId="1076"/>
          <ac:picMkLst>
            <pc:docMk/>
            <pc:sldMk cId="323386264" sldId="384"/>
            <ac:picMk id="23" creationId="{E617643C-1388-E70C-DF34-8310534899CC}"/>
          </ac:picMkLst>
        </pc:picChg>
      </pc:sldChg>
      <pc:sldChg chg="modSp mod">
        <pc:chgData name="Hillel Wayne" userId="7e5188e64ff71f3a" providerId="LiveId" clId="{A7755940-6A6D-45CC-AE6A-3C2AF853540A}" dt="2024-05-26T19:29:37.409" v="260"/>
        <pc:sldMkLst>
          <pc:docMk/>
          <pc:sldMk cId="2011257853" sldId="386"/>
        </pc:sldMkLst>
        <pc:picChg chg="mod">
          <ac:chgData name="Hillel Wayne" userId="7e5188e64ff71f3a" providerId="LiveId" clId="{A7755940-6A6D-45CC-AE6A-3C2AF853540A}" dt="2024-05-26T19:29:37.409" v="260"/>
          <ac:picMkLst>
            <pc:docMk/>
            <pc:sldMk cId="2011257853" sldId="386"/>
            <ac:picMk id="7" creationId="{1CB302A5-74F3-CF6D-238F-45DC7DD8F864}"/>
          </ac:picMkLst>
        </pc:picChg>
      </pc:sldChg>
      <pc:sldChg chg="modSp mod">
        <pc:chgData name="Hillel Wayne" userId="7e5188e64ff71f3a" providerId="LiveId" clId="{A7755940-6A6D-45CC-AE6A-3C2AF853540A}" dt="2024-05-26T19:31:11.897" v="266" actId="688"/>
        <pc:sldMkLst>
          <pc:docMk/>
          <pc:sldMk cId="888793263" sldId="387"/>
        </pc:sldMkLst>
        <pc:spChg chg="mod">
          <ac:chgData name="Hillel Wayne" userId="7e5188e64ff71f3a" providerId="LiveId" clId="{A7755940-6A6D-45CC-AE6A-3C2AF853540A}" dt="2024-05-26T19:31:11.897" v="266" actId="688"/>
          <ac:spMkLst>
            <pc:docMk/>
            <pc:sldMk cId="888793263" sldId="387"/>
            <ac:spMk id="5" creationId="{A4754432-3A77-C5F6-0AB1-12A9EE5491F1}"/>
          </ac:spMkLst>
        </pc:spChg>
      </pc:sldChg>
      <pc:sldChg chg="modNotesTx">
        <pc:chgData name="Hillel Wayne" userId="7e5188e64ff71f3a" providerId="LiveId" clId="{A7755940-6A6D-45CC-AE6A-3C2AF853540A}" dt="2024-05-27T21:37:57.232" v="1038" actId="20577"/>
        <pc:sldMkLst>
          <pc:docMk/>
          <pc:sldMk cId="2475519748" sldId="388"/>
        </pc:sldMkLst>
      </pc:sldChg>
      <pc:sldChg chg="modAnim">
        <pc:chgData name="Hillel Wayne" userId="7e5188e64ff71f3a" providerId="LiveId" clId="{A7755940-6A6D-45CC-AE6A-3C2AF853540A}" dt="2024-05-26T19:34:24.373" v="276"/>
        <pc:sldMkLst>
          <pc:docMk/>
          <pc:sldMk cId="3858353770" sldId="389"/>
        </pc:sldMkLst>
      </pc:sldChg>
      <pc:sldChg chg="del">
        <pc:chgData name="Hillel Wayne" userId="7e5188e64ff71f3a" providerId="LiveId" clId="{A7755940-6A6D-45CC-AE6A-3C2AF853540A}" dt="2024-05-29T15:53:20.771" v="1428" actId="47"/>
        <pc:sldMkLst>
          <pc:docMk/>
          <pc:sldMk cId="3109230951" sldId="390"/>
        </pc:sldMkLst>
      </pc:sldChg>
      <pc:sldChg chg="modSp mod modNotesTx">
        <pc:chgData name="Hillel Wayne" userId="7e5188e64ff71f3a" providerId="LiveId" clId="{A7755940-6A6D-45CC-AE6A-3C2AF853540A}" dt="2024-05-26T19:52:07.365" v="395" actId="20577"/>
        <pc:sldMkLst>
          <pc:docMk/>
          <pc:sldMk cId="3519938892" sldId="392"/>
        </pc:sldMkLst>
        <pc:picChg chg="mod">
          <ac:chgData name="Hillel Wayne" userId="7e5188e64ff71f3a" providerId="LiveId" clId="{A7755940-6A6D-45CC-AE6A-3C2AF853540A}" dt="2024-05-26T19:38:31.917" v="374" actId="12789"/>
          <ac:picMkLst>
            <pc:docMk/>
            <pc:sldMk cId="3519938892" sldId="392"/>
            <ac:picMk id="5" creationId="{61CD216B-01D0-15DF-8477-797C9AD0D910}"/>
          </ac:picMkLst>
        </pc:picChg>
        <pc:picChg chg="mod">
          <ac:chgData name="Hillel Wayne" userId="7e5188e64ff71f3a" providerId="LiveId" clId="{A7755940-6A6D-45CC-AE6A-3C2AF853540A}" dt="2024-05-26T19:38:31.917" v="374" actId="12789"/>
          <ac:picMkLst>
            <pc:docMk/>
            <pc:sldMk cId="3519938892" sldId="392"/>
            <ac:picMk id="10" creationId="{27A0A4AD-B5B5-C10B-FC07-7903B2C02EBF}"/>
          </ac:picMkLst>
        </pc:picChg>
        <pc:picChg chg="mod">
          <ac:chgData name="Hillel Wayne" userId="7e5188e64ff71f3a" providerId="LiveId" clId="{A7755940-6A6D-45CC-AE6A-3C2AF853540A}" dt="2024-05-26T19:38:31.917" v="374" actId="12789"/>
          <ac:picMkLst>
            <pc:docMk/>
            <pc:sldMk cId="3519938892" sldId="392"/>
            <ac:picMk id="16" creationId="{2E37EE63-7E34-19B7-CD8B-FE5AB65023C7}"/>
          </ac:picMkLst>
        </pc:picChg>
      </pc:sldChg>
      <pc:sldChg chg="addSp delSp modSp mod">
        <pc:chgData name="Hillel Wayne" userId="7e5188e64ff71f3a" providerId="LiveId" clId="{A7755940-6A6D-45CC-AE6A-3C2AF853540A}" dt="2024-05-27T01:26:49.361" v="438" actId="478"/>
        <pc:sldMkLst>
          <pc:docMk/>
          <pc:sldMk cId="3092987372" sldId="394"/>
        </pc:sldMkLst>
        <pc:spChg chg="add mod">
          <ac:chgData name="Hillel Wayne" userId="7e5188e64ff71f3a" providerId="LiveId" clId="{A7755940-6A6D-45CC-AE6A-3C2AF853540A}" dt="2024-05-27T01:26:49.361" v="438" actId="478"/>
          <ac:spMkLst>
            <pc:docMk/>
            <pc:sldMk cId="3092987372" sldId="394"/>
            <ac:spMk id="3" creationId="{8A1D5714-C4A2-80F4-B4A0-ABB4D8C98BCF}"/>
          </ac:spMkLst>
        </pc:spChg>
        <pc:spChg chg="del">
          <ac:chgData name="Hillel Wayne" userId="7e5188e64ff71f3a" providerId="LiveId" clId="{A7755940-6A6D-45CC-AE6A-3C2AF853540A}" dt="2024-05-27T01:26:49.361" v="438" actId="478"/>
          <ac:spMkLst>
            <pc:docMk/>
            <pc:sldMk cId="3092987372" sldId="394"/>
            <ac:spMk id="6" creationId="{A3EC0363-4A05-2832-F3DC-A262F401DBC6}"/>
          </ac:spMkLst>
        </pc:spChg>
        <pc:picChg chg="add mod">
          <ac:chgData name="Hillel Wayne" userId="7e5188e64ff71f3a" providerId="LiveId" clId="{A7755940-6A6D-45CC-AE6A-3C2AF853540A}" dt="2024-05-27T01:26:43.836" v="437"/>
          <ac:picMkLst>
            <pc:docMk/>
            <pc:sldMk cId="3092987372" sldId="394"/>
            <ac:picMk id="17" creationId="{4FEF357C-504B-3AEB-8A6F-76C0E9489BD8}"/>
          </ac:picMkLst>
        </pc:picChg>
      </pc:sldChg>
      <pc:sldChg chg="addSp delSp modSp mod">
        <pc:chgData name="Hillel Wayne" userId="7e5188e64ff71f3a" providerId="LiveId" clId="{A7755940-6A6D-45CC-AE6A-3C2AF853540A}" dt="2024-05-27T01:29:04.901" v="456" actId="1076"/>
        <pc:sldMkLst>
          <pc:docMk/>
          <pc:sldMk cId="494373321" sldId="395"/>
        </pc:sldMkLst>
        <pc:spChg chg="del">
          <ac:chgData name="Hillel Wayne" userId="7e5188e64ff71f3a" providerId="LiveId" clId="{A7755940-6A6D-45CC-AE6A-3C2AF853540A}" dt="2024-05-27T01:27:43.810" v="439" actId="478"/>
          <ac:spMkLst>
            <pc:docMk/>
            <pc:sldMk cId="494373321" sldId="395"/>
            <ac:spMk id="2" creationId="{47DFDD57-0690-E748-A588-199C28C4E50C}"/>
          </ac:spMkLst>
        </pc:spChg>
        <pc:spChg chg="del">
          <ac:chgData name="Hillel Wayne" userId="7e5188e64ff71f3a" providerId="LiveId" clId="{A7755940-6A6D-45CC-AE6A-3C2AF853540A}" dt="2024-05-27T01:23:59.877" v="417"/>
          <ac:spMkLst>
            <pc:docMk/>
            <pc:sldMk cId="494373321" sldId="395"/>
            <ac:spMk id="3" creationId="{96253204-70C1-120C-BE1C-16476B95AC51}"/>
          </ac:spMkLst>
        </pc:spChg>
        <pc:spChg chg="add del mod">
          <ac:chgData name="Hillel Wayne" userId="7e5188e64ff71f3a" providerId="LiveId" clId="{A7755940-6A6D-45CC-AE6A-3C2AF853540A}" dt="2024-05-27T01:24:14.305" v="421"/>
          <ac:spMkLst>
            <pc:docMk/>
            <pc:sldMk cId="494373321" sldId="395"/>
            <ac:spMk id="9" creationId="{9AC50F05-8ECF-8A4C-7137-D057CEDBD177}"/>
          </ac:spMkLst>
        </pc:spChg>
        <pc:spChg chg="add del mod">
          <ac:chgData name="Hillel Wayne" userId="7e5188e64ff71f3a" providerId="LiveId" clId="{A7755940-6A6D-45CC-AE6A-3C2AF853540A}" dt="2024-05-27T01:26:09.743" v="426"/>
          <ac:spMkLst>
            <pc:docMk/>
            <pc:sldMk cId="494373321" sldId="395"/>
            <ac:spMk id="15" creationId="{00320152-08DB-1D52-2718-7E74D542C637}"/>
          </ac:spMkLst>
        </pc:spChg>
        <pc:spChg chg="add del mod">
          <ac:chgData name="Hillel Wayne" userId="7e5188e64ff71f3a" providerId="LiveId" clId="{A7755940-6A6D-45CC-AE6A-3C2AF853540A}" dt="2024-05-27T01:27:48.322" v="442"/>
          <ac:spMkLst>
            <pc:docMk/>
            <pc:sldMk cId="494373321" sldId="395"/>
            <ac:spMk id="19" creationId="{135B760B-57C4-D58D-F130-F6C7396374D1}"/>
          </ac:spMkLst>
        </pc:spChg>
        <pc:spChg chg="add mod">
          <ac:chgData name="Hillel Wayne" userId="7e5188e64ff71f3a" providerId="LiveId" clId="{A7755940-6A6D-45CC-AE6A-3C2AF853540A}" dt="2024-05-27T01:27:43.810" v="439" actId="478"/>
          <ac:spMkLst>
            <pc:docMk/>
            <pc:sldMk cId="494373321" sldId="395"/>
            <ac:spMk id="21" creationId="{DBA20102-39B5-DCDB-BF77-101F3CDE3A6F}"/>
          </ac:spMkLst>
        </pc:spChg>
        <pc:picChg chg="add del mod">
          <ac:chgData name="Hillel Wayne" userId="7e5188e64ff71f3a" providerId="LiveId" clId="{A7755940-6A6D-45CC-AE6A-3C2AF853540A}" dt="2024-05-27T01:24:12.744" v="420" actId="478"/>
          <ac:picMkLst>
            <pc:docMk/>
            <pc:sldMk cId="494373321" sldId="395"/>
            <ac:picMk id="7" creationId="{6F8B172F-75E3-1D0F-10EC-39DEE5B89733}"/>
          </ac:picMkLst>
        </pc:picChg>
        <pc:picChg chg="add del mod">
          <ac:chgData name="Hillel Wayne" userId="7e5188e64ff71f3a" providerId="LiveId" clId="{A7755940-6A6D-45CC-AE6A-3C2AF853540A}" dt="2024-05-27T01:24:45.540" v="425" actId="478"/>
          <ac:picMkLst>
            <pc:docMk/>
            <pc:sldMk cId="494373321" sldId="395"/>
            <ac:picMk id="11" creationId="{2FCB645D-19C5-72DD-7353-1D01CAA02D78}"/>
          </ac:picMkLst>
        </pc:picChg>
        <pc:picChg chg="add mod">
          <ac:chgData name="Hillel Wayne" userId="7e5188e64ff71f3a" providerId="LiveId" clId="{A7755940-6A6D-45CC-AE6A-3C2AF853540A}" dt="2024-05-27T01:24:39.128" v="424"/>
          <ac:picMkLst>
            <pc:docMk/>
            <pc:sldMk cId="494373321" sldId="395"/>
            <ac:picMk id="13" creationId="{A7CB0C2E-AE67-3873-CB75-C11FCA8608EF}"/>
          </ac:picMkLst>
        </pc:picChg>
        <pc:picChg chg="add del mod">
          <ac:chgData name="Hillel Wayne" userId="7e5188e64ff71f3a" providerId="LiveId" clId="{A7755940-6A6D-45CC-AE6A-3C2AF853540A}" dt="2024-05-27T01:26:43.014" v="436" actId="21"/>
          <ac:picMkLst>
            <pc:docMk/>
            <pc:sldMk cId="494373321" sldId="395"/>
            <ac:picMk id="17" creationId="{4FEF357C-504B-3AEB-8A6F-76C0E9489BD8}"/>
          </ac:picMkLst>
        </pc:picChg>
        <pc:picChg chg="add mod">
          <ac:chgData name="Hillel Wayne" userId="7e5188e64ff71f3a" providerId="LiveId" clId="{A7755940-6A6D-45CC-AE6A-3C2AF853540A}" dt="2024-05-27T01:27:45.500" v="441"/>
          <ac:picMkLst>
            <pc:docMk/>
            <pc:sldMk cId="494373321" sldId="395"/>
            <ac:picMk id="22" creationId="{B4A4EC94-1D57-DD12-E536-B6A876A23B59}"/>
          </ac:picMkLst>
        </pc:picChg>
        <pc:picChg chg="add mod">
          <ac:chgData name="Hillel Wayne" userId="7e5188e64ff71f3a" providerId="LiveId" clId="{A7755940-6A6D-45CC-AE6A-3C2AF853540A}" dt="2024-05-27T01:29:04.901" v="456" actId="1076"/>
          <ac:picMkLst>
            <pc:docMk/>
            <pc:sldMk cId="494373321" sldId="395"/>
            <ac:picMk id="24" creationId="{B61EFC87-3F08-D6B3-2CB8-BF336E5615F9}"/>
          </ac:picMkLst>
        </pc:picChg>
      </pc:sldChg>
      <pc:sldChg chg="modSp mod modAnim">
        <pc:chgData name="Hillel Wayne" userId="7e5188e64ff71f3a" providerId="LiveId" clId="{A7755940-6A6D-45CC-AE6A-3C2AF853540A}" dt="2024-05-29T16:18:19.042" v="1909" actId="20577"/>
        <pc:sldMkLst>
          <pc:docMk/>
          <pc:sldMk cId="1969733768" sldId="396"/>
        </pc:sldMkLst>
        <pc:spChg chg="mod">
          <ac:chgData name="Hillel Wayne" userId="7e5188e64ff71f3a" providerId="LiveId" clId="{A7755940-6A6D-45CC-AE6A-3C2AF853540A}" dt="2024-05-29T16:18:19.042" v="1909" actId="20577"/>
          <ac:spMkLst>
            <pc:docMk/>
            <pc:sldMk cId="1969733768" sldId="396"/>
            <ac:spMk id="2" creationId="{329D2437-880F-A384-586C-B841086ECFD9}"/>
          </ac:spMkLst>
        </pc:spChg>
      </pc:sldChg>
      <pc:sldChg chg="modAnim">
        <pc:chgData name="Hillel Wayne" userId="7e5188e64ff71f3a" providerId="LiveId" clId="{A7755940-6A6D-45CC-AE6A-3C2AF853540A}" dt="2024-05-26T19:22:02.683" v="149"/>
        <pc:sldMkLst>
          <pc:docMk/>
          <pc:sldMk cId="80835681" sldId="398"/>
        </pc:sldMkLst>
      </pc:sldChg>
      <pc:sldChg chg="addSp delSp modSp mod modNotesTx">
        <pc:chgData name="Hillel Wayne" userId="7e5188e64ff71f3a" providerId="LiveId" clId="{A7755940-6A6D-45CC-AE6A-3C2AF853540A}" dt="2024-05-26T19:52:10.547" v="406" actId="20577"/>
        <pc:sldMkLst>
          <pc:docMk/>
          <pc:sldMk cId="3900662537" sldId="399"/>
        </pc:sldMkLst>
        <pc:picChg chg="del mod">
          <ac:chgData name="Hillel Wayne" userId="7e5188e64ff71f3a" providerId="LiveId" clId="{A7755940-6A6D-45CC-AE6A-3C2AF853540A}" dt="2024-05-26T19:38:54.314" v="378" actId="478"/>
          <ac:picMkLst>
            <pc:docMk/>
            <pc:sldMk cId="3900662537" sldId="399"/>
            <ac:picMk id="5" creationId="{61CD216B-01D0-15DF-8477-797C9AD0D910}"/>
          </ac:picMkLst>
        </pc:picChg>
        <pc:picChg chg="add mod">
          <ac:chgData name="Hillel Wayne" userId="7e5188e64ff71f3a" providerId="LiveId" clId="{A7755940-6A6D-45CC-AE6A-3C2AF853540A}" dt="2024-05-26T19:38:52.145" v="377"/>
          <ac:picMkLst>
            <pc:docMk/>
            <pc:sldMk cId="3900662537" sldId="399"/>
            <ac:picMk id="6" creationId="{B52CAEDF-7DA0-F140-DEA8-2981CAC587C3}"/>
          </ac:picMkLst>
        </pc:picChg>
        <pc:picChg chg="mod">
          <ac:chgData name="Hillel Wayne" userId="7e5188e64ff71f3a" providerId="LiveId" clId="{A7755940-6A6D-45CC-AE6A-3C2AF853540A}" dt="2024-05-26T19:38:22.050" v="373" actId="12789"/>
          <ac:picMkLst>
            <pc:docMk/>
            <pc:sldMk cId="3900662537" sldId="399"/>
            <ac:picMk id="10" creationId="{27A0A4AD-B5B5-C10B-FC07-7903B2C02EBF}"/>
          </ac:picMkLst>
        </pc:picChg>
        <pc:picChg chg="mod">
          <ac:chgData name="Hillel Wayne" userId="7e5188e64ff71f3a" providerId="LiveId" clId="{A7755940-6A6D-45CC-AE6A-3C2AF853540A}" dt="2024-05-26T19:38:57.200" v="379" actId="1076"/>
          <ac:picMkLst>
            <pc:docMk/>
            <pc:sldMk cId="3900662537" sldId="399"/>
            <ac:picMk id="12" creationId="{9FDE5F61-0006-2476-1DF9-6FB189476460}"/>
          </ac:picMkLst>
        </pc:picChg>
      </pc:sldChg>
      <pc:sldChg chg="modSp mod modNotesTx">
        <pc:chgData name="Hillel Wayne" userId="7e5188e64ff71f3a" providerId="LiveId" clId="{A7755940-6A6D-45CC-AE6A-3C2AF853540A}" dt="2024-05-27T21:35:47.616" v="908" actId="20577"/>
        <pc:sldMkLst>
          <pc:docMk/>
          <pc:sldMk cId="3680849125" sldId="400"/>
        </pc:sldMkLst>
        <pc:picChg chg="mod">
          <ac:chgData name="Hillel Wayne" userId="7e5188e64ff71f3a" providerId="LiveId" clId="{A7755940-6A6D-45CC-AE6A-3C2AF853540A}" dt="2024-05-26T19:20:03.113" v="145"/>
          <ac:picMkLst>
            <pc:docMk/>
            <pc:sldMk cId="3680849125" sldId="400"/>
            <ac:picMk id="2" creationId="{201317EF-8617-C65F-E170-04C3535F2E83}"/>
          </ac:picMkLst>
        </pc:picChg>
      </pc:sldChg>
      <pc:sldChg chg="modSp mod">
        <pc:chgData name="Hillel Wayne" userId="7e5188e64ff71f3a" providerId="LiveId" clId="{A7755940-6A6D-45CC-AE6A-3C2AF853540A}" dt="2024-05-26T19:19:38.511" v="141"/>
        <pc:sldMkLst>
          <pc:docMk/>
          <pc:sldMk cId="3363093923" sldId="401"/>
        </pc:sldMkLst>
        <pc:picChg chg="mod">
          <ac:chgData name="Hillel Wayne" userId="7e5188e64ff71f3a" providerId="LiveId" clId="{A7755940-6A6D-45CC-AE6A-3C2AF853540A}" dt="2024-05-26T19:19:38.511" v="141"/>
          <ac:picMkLst>
            <pc:docMk/>
            <pc:sldMk cId="3363093923" sldId="401"/>
            <ac:picMk id="2" creationId="{91C75B72-A668-22FC-034E-F2223F88469D}"/>
          </ac:picMkLst>
        </pc:picChg>
      </pc:sldChg>
      <pc:sldChg chg="modSp mod">
        <pc:chgData name="Hillel Wayne" userId="7e5188e64ff71f3a" providerId="LiveId" clId="{A7755940-6A6D-45CC-AE6A-3C2AF853540A}" dt="2024-05-26T19:20:25.049" v="147"/>
        <pc:sldMkLst>
          <pc:docMk/>
          <pc:sldMk cId="3793778331" sldId="402"/>
        </pc:sldMkLst>
        <pc:picChg chg="mod">
          <ac:chgData name="Hillel Wayne" userId="7e5188e64ff71f3a" providerId="LiveId" clId="{A7755940-6A6D-45CC-AE6A-3C2AF853540A}" dt="2024-05-26T19:20:25.049" v="147"/>
          <ac:picMkLst>
            <pc:docMk/>
            <pc:sldMk cId="3793778331" sldId="402"/>
            <ac:picMk id="10" creationId="{618635A3-F241-7BE9-C23F-6D6A15475F50}"/>
          </ac:picMkLst>
        </pc:picChg>
      </pc:sldChg>
      <pc:sldChg chg="modNotesTx">
        <pc:chgData name="Hillel Wayne" userId="7e5188e64ff71f3a" providerId="LiveId" clId="{A7755940-6A6D-45CC-AE6A-3C2AF853540A}" dt="2024-05-27T21:40:22.515" v="1141" actId="20577"/>
        <pc:sldMkLst>
          <pc:docMk/>
          <pc:sldMk cId="3357465511" sldId="403"/>
        </pc:sldMkLst>
      </pc:sldChg>
      <pc:sldChg chg="modSp mod">
        <pc:chgData name="Hillel Wayne" userId="7e5188e64ff71f3a" providerId="LiveId" clId="{A7755940-6A6D-45CC-AE6A-3C2AF853540A}" dt="2024-05-29T16:12:52.131" v="1755" actId="20577"/>
        <pc:sldMkLst>
          <pc:docMk/>
          <pc:sldMk cId="3672975546" sldId="406"/>
        </pc:sldMkLst>
        <pc:spChg chg="mod">
          <ac:chgData name="Hillel Wayne" userId="7e5188e64ff71f3a" providerId="LiveId" clId="{A7755940-6A6D-45CC-AE6A-3C2AF853540A}" dt="2024-05-29T16:12:52.131" v="1755" actId="20577"/>
          <ac:spMkLst>
            <pc:docMk/>
            <pc:sldMk cId="3672975546" sldId="406"/>
            <ac:spMk id="3" creationId="{43763631-52F7-8855-B34C-8E5749C63236}"/>
          </ac:spMkLst>
        </pc:spChg>
      </pc:sldChg>
      <pc:sldChg chg="modSp del mod">
        <pc:chgData name="Hillel Wayne" userId="7e5188e64ff71f3a" providerId="LiveId" clId="{A7755940-6A6D-45CC-AE6A-3C2AF853540A}" dt="2024-05-29T16:35:04.191" v="2073" actId="47"/>
        <pc:sldMkLst>
          <pc:docMk/>
          <pc:sldMk cId="3287415202" sldId="407"/>
        </pc:sldMkLst>
        <pc:spChg chg="mod">
          <ac:chgData name="Hillel Wayne" userId="7e5188e64ff71f3a" providerId="LiveId" clId="{A7755940-6A6D-45CC-AE6A-3C2AF853540A}" dt="2024-05-29T16:19:35.105" v="1972" actId="20577"/>
          <ac:spMkLst>
            <pc:docMk/>
            <pc:sldMk cId="3287415202" sldId="407"/>
            <ac:spMk id="2" creationId="{3E8C5658-6E29-D844-CB70-6F97E636948B}"/>
          </ac:spMkLst>
        </pc:spChg>
      </pc:sldChg>
      <pc:sldChg chg="addSp delSp modSp mod modAnim">
        <pc:chgData name="Hillel Wayne" userId="7e5188e64ff71f3a" providerId="LiveId" clId="{A7755940-6A6D-45CC-AE6A-3C2AF853540A}" dt="2024-05-29T15:48:39.157" v="1286" actId="1076"/>
        <pc:sldMkLst>
          <pc:docMk/>
          <pc:sldMk cId="2480625805" sldId="408"/>
        </pc:sldMkLst>
        <pc:spChg chg="mod">
          <ac:chgData name="Hillel Wayne" userId="7e5188e64ff71f3a" providerId="LiveId" clId="{A7755940-6A6D-45CC-AE6A-3C2AF853540A}" dt="2024-05-27T21:38:46.592" v="1090" actId="20577"/>
          <ac:spMkLst>
            <pc:docMk/>
            <pc:sldMk cId="2480625805" sldId="408"/>
            <ac:spMk id="7" creationId="{68DE1BE2-692D-AD5D-18B6-190D28C186ED}"/>
          </ac:spMkLst>
        </pc:spChg>
        <pc:spChg chg="mod">
          <ac:chgData name="Hillel Wayne" userId="7e5188e64ff71f3a" providerId="LiveId" clId="{A7755940-6A6D-45CC-AE6A-3C2AF853540A}" dt="2024-05-27T21:38:54.253" v="1102" actId="20577"/>
          <ac:spMkLst>
            <pc:docMk/>
            <pc:sldMk cId="2480625805" sldId="408"/>
            <ac:spMk id="8" creationId="{A210A2DC-F9CF-6B06-E8C4-1B0860DBFD3F}"/>
          </ac:spMkLst>
        </pc:spChg>
        <pc:spChg chg="add del mod">
          <ac:chgData name="Hillel Wayne" userId="7e5188e64ff71f3a" providerId="LiveId" clId="{A7755940-6A6D-45CC-AE6A-3C2AF853540A}" dt="2024-05-26T19:32:27.316" v="269" actId="478"/>
          <ac:spMkLst>
            <pc:docMk/>
            <pc:sldMk cId="2480625805" sldId="408"/>
            <ac:spMk id="9" creationId="{2150575E-4309-6FD8-2AEE-FBD265A2655C}"/>
          </ac:spMkLst>
        </pc:spChg>
        <pc:spChg chg="add mod">
          <ac:chgData name="Hillel Wayne" userId="7e5188e64ff71f3a" providerId="LiveId" clId="{A7755940-6A6D-45CC-AE6A-3C2AF853540A}" dt="2024-05-26T19:33:12.028" v="273" actId="14100"/>
          <ac:spMkLst>
            <pc:docMk/>
            <pc:sldMk cId="2480625805" sldId="408"/>
            <ac:spMk id="10" creationId="{55E72DFA-7951-E004-DA29-7D43A9106C96}"/>
          </ac:spMkLst>
        </pc:spChg>
        <pc:spChg chg="mod">
          <ac:chgData name="Hillel Wayne" userId="7e5188e64ff71f3a" providerId="LiveId" clId="{A7755940-6A6D-45CC-AE6A-3C2AF853540A}" dt="2024-05-29T15:48:39.157" v="1286" actId="1076"/>
          <ac:spMkLst>
            <pc:docMk/>
            <pc:sldMk cId="2480625805" sldId="408"/>
            <ac:spMk id="14" creationId="{4C6ECAA0-370C-52CF-544F-B1DA2F7E9B37}"/>
          </ac:spMkLst>
        </pc:spChg>
      </pc:sldChg>
      <pc:sldChg chg="modSp mod modNotesTx">
        <pc:chgData name="Hillel Wayne" userId="7e5188e64ff71f3a" providerId="LiveId" clId="{A7755940-6A6D-45CC-AE6A-3C2AF853540A}" dt="2024-05-27T01:50:47.350" v="647" actId="20577"/>
        <pc:sldMkLst>
          <pc:docMk/>
          <pc:sldMk cId="2881634635" sldId="410"/>
        </pc:sldMkLst>
        <pc:picChg chg="mod">
          <ac:chgData name="Hillel Wayne" userId="7e5188e64ff71f3a" providerId="LiveId" clId="{A7755940-6A6D-45CC-AE6A-3C2AF853540A}" dt="2024-05-26T19:04:41.622" v="6" actId="1076"/>
          <ac:picMkLst>
            <pc:docMk/>
            <pc:sldMk cId="2881634635" sldId="410"/>
            <ac:picMk id="5" creationId="{37D54042-C5DA-F222-FAD7-64289B49BDBE}"/>
          </ac:picMkLst>
        </pc:picChg>
      </pc:sldChg>
      <pc:sldChg chg="addSp delSp modSp mod delAnim modAnim">
        <pc:chgData name="Hillel Wayne" userId="7e5188e64ff71f3a" providerId="LiveId" clId="{A7755940-6A6D-45CC-AE6A-3C2AF853540A}" dt="2024-05-27T01:49:57.136" v="617" actId="1076"/>
        <pc:sldMkLst>
          <pc:docMk/>
          <pc:sldMk cId="789880940" sldId="411"/>
        </pc:sldMkLst>
        <pc:spChg chg="del">
          <ac:chgData name="Hillel Wayne" userId="7e5188e64ff71f3a" providerId="LiveId" clId="{A7755940-6A6D-45CC-AE6A-3C2AF853540A}" dt="2024-05-26T19:05:02.130" v="7" actId="478"/>
          <ac:spMkLst>
            <pc:docMk/>
            <pc:sldMk cId="789880940" sldId="411"/>
            <ac:spMk id="2" creationId="{ED90BA14-A579-64B8-2CBA-6FB8ECB65B9C}"/>
          </ac:spMkLst>
        </pc:spChg>
        <pc:spChg chg="del">
          <ac:chgData name="Hillel Wayne" userId="7e5188e64ff71f3a" providerId="LiveId" clId="{A7755940-6A6D-45CC-AE6A-3C2AF853540A}" dt="2024-05-26T19:05:04.376" v="8" actId="478"/>
          <ac:spMkLst>
            <pc:docMk/>
            <pc:sldMk cId="789880940" sldId="411"/>
            <ac:spMk id="3" creationId="{30A47076-26C3-5115-9193-630E4BFC44F3}"/>
          </ac:spMkLst>
        </pc:spChg>
        <pc:spChg chg="add del mod">
          <ac:chgData name="Hillel Wayne" userId="7e5188e64ff71f3a" providerId="LiveId" clId="{A7755940-6A6D-45CC-AE6A-3C2AF853540A}" dt="2024-05-26T19:05:04.376" v="8" actId="478"/>
          <ac:spMkLst>
            <pc:docMk/>
            <pc:sldMk cId="789880940" sldId="411"/>
            <ac:spMk id="7" creationId="{6C294A70-6122-819B-91A5-17B976FF4FAB}"/>
          </ac:spMkLst>
        </pc:spChg>
        <pc:spChg chg="mod">
          <ac:chgData name="Hillel Wayne" userId="7e5188e64ff71f3a" providerId="LiveId" clId="{A7755940-6A6D-45CC-AE6A-3C2AF853540A}" dt="2024-05-26T19:10:29.869" v="51" actId="27803"/>
          <ac:spMkLst>
            <pc:docMk/>
            <pc:sldMk cId="789880940" sldId="411"/>
            <ac:spMk id="22" creationId="{5EBE3FC8-D337-F125-A7FC-A79140780876}"/>
          </ac:spMkLst>
        </pc:spChg>
        <pc:spChg chg="add mod">
          <ac:chgData name="Hillel Wayne" userId="7e5188e64ff71f3a" providerId="LiveId" clId="{A7755940-6A6D-45CC-AE6A-3C2AF853540A}" dt="2024-05-27T01:49:57.136" v="617" actId="1076"/>
          <ac:spMkLst>
            <pc:docMk/>
            <pc:sldMk cId="789880940" sldId="411"/>
            <ac:spMk id="23" creationId="{AC2F9BF4-6641-0531-298F-6C6E2181C2D3}"/>
          </ac:spMkLst>
        </pc:spChg>
        <pc:grpChg chg="add del mod">
          <ac:chgData name="Hillel Wayne" userId="7e5188e64ff71f3a" providerId="LiveId" clId="{A7755940-6A6D-45CC-AE6A-3C2AF853540A}" dt="2024-05-26T19:05:11.291" v="10" actId="478"/>
          <ac:grpSpMkLst>
            <pc:docMk/>
            <pc:sldMk cId="789880940" sldId="411"/>
            <ac:grpSpMk id="9" creationId="{40F0B9DC-8A15-CB07-9E4F-4B39A1657AD9}"/>
          </ac:grpSpMkLst>
        </pc:grpChg>
        <pc:grpChg chg="add del mod">
          <ac:chgData name="Hillel Wayne" userId="7e5188e64ff71f3a" providerId="LiveId" clId="{A7755940-6A6D-45CC-AE6A-3C2AF853540A}" dt="2024-05-26T19:05:55.441" v="13" actId="478"/>
          <ac:grpSpMkLst>
            <pc:docMk/>
            <pc:sldMk cId="789880940" sldId="411"/>
            <ac:grpSpMk id="12" creationId="{C81CF090-5FCC-4E23-CD4E-2588999AADE2}"/>
          </ac:grpSpMkLst>
        </pc:grpChg>
        <pc:picChg chg="add mod">
          <ac:chgData name="Hillel Wayne" userId="7e5188e64ff71f3a" providerId="LiveId" clId="{A7755940-6A6D-45CC-AE6A-3C2AF853540A}" dt="2024-05-26T19:08:54.685" v="36" actId="1076"/>
          <ac:picMkLst>
            <pc:docMk/>
            <pc:sldMk cId="789880940" sldId="411"/>
            <ac:picMk id="8" creationId="{9581F520-5C1E-2EB9-6001-211D71A3925A}"/>
          </ac:picMkLst>
        </pc:picChg>
        <pc:picChg chg="mod topLvl">
          <ac:chgData name="Hillel Wayne" userId="7e5188e64ff71f3a" providerId="LiveId" clId="{A7755940-6A6D-45CC-AE6A-3C2AF853540A}" dt="2024-05-26T19:08:45.088" v="33" actId="1076"/>
          <ac:picMkLst>
            <pc:docMk/>
            <pc:sldMk cId="789880940" sldId="411"/>
            <ac:picMk id="10" creationId="{A1B63075-EA0E-7144-E34F-C42B2917D6FD}"/>
          </ac:picMkLst>
        </pc:picChg>
        <pc:picChg chg="del mod topLvl">
          <ac:chgData name="Hillel Wayne" userId="7e5188e64ff71f3a" providerId="LiveId" clId="{A7755940-6A6D-45CC-AE6A-3C2AF853540A}" dt="2024-05-26T19:05:11.291" v="10" actId="478"/>
          <ac:picMkLst>
            <pc:docMk/>
            <pc:sldMk cId="789880940" sldId="411"/>
            <ac:picMk id="11" creationId="{DBF1FEE8-BCDD-7E25-A2A4-EAAE012F9966}"/>
          </ac:picMkLst>
        </pc:picChg>
        <pc:picChg chg="mod">
          <ac:chgData name="Hillel Wayne" userId="7e5188e64ff71f3a" providerId="LiveId" clId="{A7755940-6A6D-45CC-AE6A-3C2AF853540A}" dt="2024-05-26T19:05:05.165" v="9"/>
          <ac:picMkLst>
            <pc:docMk/>
            <pc:sldMk cId="789880940" sldId="411"/>
            <ac:picMk id="13" creationId="{C1ED9C88-C8C7-5D01-72D5-9DD438E2A6A7}"/>
          </ac:picMkLst>
        </pc:picChg>
        <pc:picChg chg="mod">
          <ac:chgData name="Hillel Wayne" userId="7e5188e64ff71f3a" providerId="LiveId" clId="{A7755940-6A6D-45CC-AE6A-3C2AF853540A}" dt="2024-05-26T19:05:05.165" v="9"/>
          <ac:picMkLst>
            <pc:docMk/>
            <pc:sldMk cId="789880940" sldId="411"/>
            <ac:picMk id="14" creationId="{6035799B-D2C1-BD1F-C352-EE0EDA965099}"/>
          </ac:picMkLst>
        </pc:picChg>
        <pc:picChg chg="add mod">
          <ac:chgData name="Hillel Wayne" userId="7e5188e64ff71f3a" providerId="LiveId" clId="{A7755940-6A6D-45CC-AE6A-3C2AF853540A}" dt="2024-05-26T19:05:16.163" v="11" actId="1076"/>
          <ac:picMkLst>
            <pc:docMk/>
            <pc:sldMk cId="789880940" sldId="411"/>
            <ac:picMk id="15" creationId="{0344687F-CAF3-D9C8-708E-66087E4C2A11}"/>
          </ac:picMkLst>
        </pc:picChg>
        <pc:picChg chg="add mod">
          <ac:chgData name="Hillel Wayne" userId="7e5188e64ff71f3a" providerId="LiveId" clId="{A7755940-6A6D-45CC-AE6A-3C2AF853540A}" dt="2024-05-26T19:08:17.612" v="24" actId="1076"/>
          <ac:picMkLst>
            <pc:docMk/>
            <pc:sldMk cId="789880940" sldId="411"/>
            <ac:picMk id="16" creationId="{248E175A-5886-A0A8-5E06-B5941361843F}"/>
          </ac:picMkLst>
        </pc:picChg>
        <pc:picChg chg="add del mod">
          <ac:chgData name="Hillel Wayne" userId="7e5188e64ff71f3a" providerId="LiveId" clId="{A7755940-6A6D-45CC-AE6A-3C2AF853540A}" dt="2024-05-26T19:05:55.441" v="13" actId="478"/>
          <ac:picMkLst>
            <pc:docMk/>
            <pc:sldMk cId="789880940" sldId="411"/>
            <ac:picMk id="17" creationId="{F5C2FB08-380E-86B7-4EF6-A356D80F3EF8}"/>
          </ac:picMkLst>
        </pc:picChg>
        <pc:picChg chg="add mod">
          <ac:chgData name="Hillel Wayne" userId="7e5188e64ff71f3a" providerId="LiveId" clId="{A7755940-6A6D-45CC-AE6A-3C2AF853540A}" dt="2024-05-26T19:08:20.021" v="25" actId="1076"/>
          <ac:picMkLst>
            <pc:docMk/>
            <pc:sldMk cId="789880940" sldId="411"/>
            <ac:picMk id="18" creationId="{7E1647C7-2F73-BDA9-519C-1CF5A8EB3D0A}"/>
          </ac:picMkLst>
        </pc:picChg>
        <pc:picChg chg="add del mod">
          <ac:chgData name="Hillel Wayne" userId="7e5188e64ff71f3a" providerId="LiveId" clId="{A7755940-6A6D-45CC-AE6A-3C2AF853540A}" dt="2024-05-26T19:10:29.869" v="51" actId="27803"/>
          <ac:picMkLst>
            <pc:docMk/>
            <pc:sldMk cId="789880940" sldId="411"/>
            <ac:picMk id="19" creationId="{5EBE3FC8-D337-F125-A7FC-A79140780876}"/>
          </ac:picMkLst>
        </pc:picChg>
        <pc:picChg chg="add mod">
          <ac:chgData name="Hillel Wayne" userId="7e5188e64ff71f3a" providerId="LiveId" clId="{A7755940-6A6D-45CC-AE6A-3C2AF853540A}" dt="2024-05-26T19:08:41.963" v="32" actId="1076"/>
          <ac:picMkLst>
            <pc:docMk/>
            <pc:sldMk cId="789880940" sldId="411"/>
            <ac:picMk id="20" creationId="{B755DF64-8BA9-A4A4-F6B2-17E27AF379A5}"/>
          </ac:picMkLst>
        </pc:picChg>
        <pc:picChg chg="add mod">
          <ac:chgData name="Hillel Wayne" userId="7e5188e64ff71f3a" providerId="LiveId" clId="{A7755940-6A6D-45CC-AE6A-3C2AF853540A}" dt="2024-05-26T19:08:58.681" v="38" actId="1076"/>
          <ac:picMkLst>
            <pc:docMk/>
            <pc:sldMk cId="789880940" sldId="411"/>
            <ac:picMk id="21" creationId="{3898AF7D-EFF6-2500-49DB-A93D5646F10F}"/>
          </ac:picMkLst>
        </pc:picChg>
      </pc:sldChg>
      <pc:sldChg chg="addSp delSp modSp new del mod modNotesTx">
        <pc:chgData name="Hillel Wayne" userId="7e5188e64ff71f3a" providerId="LiveId" clId="{A7755940-6A6D-45CC-AE6A-3C2AF853540A}" dt="2024-05-27T01:54:46.019" v="890" actId="47"/>
        <pc:sldMkLst>
          <pc:docMk/>
          <pc:sldMk cId="3507026198" sldId="412"/>
        </pc:sldMkLst>
        <pc:spChg chg="add del mod">
          <ac:chgData name="Hillel Wayne" userId="7e5188e64ff71f3a" providerId="LiveId" clId="{A7755940-6A6D-45CC-AE6A-3C2AF853540A}" dt="2024-05-27T01:53:09.885" v="804"/>
          <ac:spMkLst>
            <pc:docMk/>
            <pc:sldMk cId="3507026198" sldId="412"/>
            <ac:spMk id="5" creationId="{F21BAE6E-70FE-B21B-A307-1240A10368E4}"/>
          </ac:spMkLst>
        </pc:spChg>
        <pc:spChg chg="add mod">
          <ac:chgData name="Hillel Wayne" userId="7e5188e64ff71f3a" providerId="LiveId" clId="{A7755940-6A6D-45CC-AE6A-3C2AF853540A}" dt="2024-05-27T01:54:00.468" v="810" actId="21"/>
          <ac:spMkLst>
            <pc:docMk/>
            <pc:sldMk cId="3507026198" sldId="412"/>
            <ac:spMk id="6" creationId="{1D772599-940F-F9D0-5F59-72414E7B2B69}"/>
          </ac:spMkLst>
        </pc:spChg>
        <pc:spChg chg="add del mod">
          <ac:chgData name="Hillel Wayne" userId="7e5188e64ff71f3a" providerId="LiveId" clId="{A7755940-6A6D-45CC-AE6A-3C2AF853540A}" dt="2024-05-27T01:53:09.885" v="802" actId="478"/>
          <ac:spMkLst>
            <pc:docMk/>
            <pc:sldMk cId="3507026198" sldId="412"/>
            <ac:spMk id="7" creationId="{14F94E4F-93ED-1610-AD12-A5DFA371BB41}"/>
          </ac:spMkLst>
        </pc:spChg>
        <pc:spChg chg="add mod">
          <ac:chgData name="Hillel Wayne" userId="7e5188e64ff71f3a" providerId="LiveId" clId="{A7755940-6A6D-45CC-AE6A-3C2AF853540A}" dt="2024-05-27T01:53:30.752" v="806"/>
          <ac:spMkLst>
            <pc:docMk/>
            <pc:sldMk cId="3507026198" sldId="412"/>
            <ac:spMk id="8" creationId="{8E2F15B0-1A74-BD59-8C00-673867280340}"/>
          </ac:spMkLst>
        </pc:spChg>
      </pc:sldChg>
      <pc:sldChg chg="modSp add mod ord modNotesTx">
        <pc:chgData name="Hillel Wayne" userId="7e5188e64ff71f3a" providerId="LiveId" clId="{A7755940-6A6D-45CC-AE6A-3C2AF853540A}" dt="2024-05-27T01:54:44.191" v="889"/>
        <pc:sldMkLst>
          <pc:docMk/>
          <pc:sldMk cId="1535818883" sldId="413"/>
        </pc:sldMkLst>
        <pc:spChg chg="mod">
          <ac:chgData name="Hillel Wayne" userId="7e5188e64ff71f3a" providerId="LiveId" clId="{A7755940-6A6D-45CC-AE6A-3C2AF853540A}" dt="2024-05-27T01:54:24.381" v="886" actId="20577"/>
          <ac:spMkLst>
            <pc:docMk/>
            <pc:sldMk cId="1535818883" sldId="413"/>
            <ac:spMk id="3" creationId="{CB7498BD-A57C-D8A6-97D9-F72465C4FEBE}"/>
          </ac:spMkLst>
        </pc:spChg>
        <pc:spChg chg="mod">
          <ac:chgData name="Hillel Wayne" userId="7e5188e64ff71f3a" providerId="LiveId" clId="{A7755940-6A6D-45CC-AE6A-3C2AF853540A}" dt="2024-05-27T01:54:15.651" v="879" actId="20577"/>
          <ac:spMkLst>
            <pc:docMk/>
            <pc:sldMk cId="1535818883" sldId="413"/>
            <ac:spMk id="4" creationId="{EF58008A-F047-5568-D241-8BE367583693}"/>
          </ac:spMkLst>
        </pc:spChg>
      </pc:sldChg>
      <pc:sldChg chg="ord">
        <pc:chgData name="Hillel Wayne" userId="7e5188e64ff71f3a" providerId="LiveId" clId="{A7755940-6A6D-45CC-AE6A-3C2AF853540A}" dt="2024-05-29T22:11:42.324" v="2421"/>
        <pc:sldMkLst>
          <pc:docMk/>
          <pc:sldMk cId="931993964" sldId="415"/>
        </pc:sldMkLst>
      </pc:sldChg>
      <pc:sldChg chg="addSp mod">
        <pc:chgData name="Hillel Wayne" userId="7e5188e64ff71f3a" providerId="LiveId" clId="{A7755940-6A6D-45CC-AE6A-3C2AF853540A}" dt="2024-05-29T16:34:13.280" v="2072" actId="22"/>
        <pc:sldMkLst>
          <pc:docMk/>
          <pc:sldMk cId="1130448386" sldId="416"/>
        </pc:sldMkLst>
        <pc:picChg chg="add">
          <ac:chgData name="Hillel Wayne" userId="7e5188e64ff71f3a" providerId="LiveId" clId="{A7755940-6A6D-45CC-AE6A-3C2AF853540A}" dt="2024-05-29T16:34:13.280" v="2072" actId="22"/>
          <ac:picMkLst>
            <pc:docMk/>
            <pc:sldMk cId="1130448386" sldId="416"/>
            <ac:picMk id="6" creationId="{B3FCE43C-D504-4ABE-0EA0-FD97FB426C66}"/>
          </ac:picMkLst>
        </pc:picChg>
      </pc:sldChg>
      <pc:sldChg chg="modNotesTx">
        <pc:chgData name="Hillel Wayne" userId="7e5188e64ff71f3a" providerId="LiveId" clId="{A7755940-6A6D-45CC-AE6A-3C2AF853540A}" dt="2024-05-29T15:47:37.348" v="1264"/>
        <pc:sldMkLst>
          <pc:docMk/>
          <pc:sldMk cId="3653977830" sldId="418"/>
        </pc:sldMkLst>
      </pc:sldChg>
      <pc:sldChg chg="modSp">
        <pc:chgData name="Hillel Wayne" userId="7e5188e64ff71f3a" providerId="LiveId" clId="{A7755940-6A6D-45CC-AE6A-3C2AF853540A}" dt="2024-05-29T21:17:40.036" v="2367" actId="20577"/>
        <pc:sldMkLst>
          <pc:docMk/>
          <pc:sldMk cId="3012115264" sldId="419"/>
        </pc:sldMkLst>
        <pc:spChg chg="mod">
          <ac:chgData name="Hillel Wayne" userId="7e5188e64ff71f3a" providerId="LiveId" clId="{A7755940-6A6D-45CC-AE6A-3C2AF853540A}" dt="2024-05-29T21:17:40.036" v="2367" actId="20577"/>
          <ac:spMkLst>
            <pc:docMk/>
            <pc:sldMk cId="3012115264" sldId="419"/>
            <ac:spMk id="7" creationId="{493A2477-A915-C571-349F-4E00659076B7}"/>
          </ac:spMkLst>
        </pc:spChg>
      </pc:sldChg>
      <pc:sldChg chg="addSp modSp mod modTransition">
        <pc:chgData name="Hillel Wayne" userId="7e5188e64ff71f3a" providerId="LiveId" clId="{A7755940-6A6D-45CC-AE6A-3C2AF853540A}" dt="2024-05-29T15:54:02.902" v="1440"/>
        <pc:sldMkLst>
          <pc:docMk/>
          <pc:sldMk cId="250325637" sldId="420"/>
        </pc:sldMkLst>
        <pc:picChg chg="add mod">
          <ac:chgData name="Hillel Wayne" userId="7e5188e64ff71f3a" providerId="LiveId" clId="{A7755940-6A6D-45CC-AE6A-3C2AF853540A}" dt="2024-05-29T15:53:54.154" v="1437" actId="1076"/>
          <ac:picMkLst>
            <pc:docMk/>
            <pc:sldMk cId="250325637" sldId="420"/>
            <ac:picMk id="6" creationId="{2C6543FE-B25C-12DE-A536-83A78084C9B9}"/>
          </ac:picMkLst>
        </pc:picChg>
      </pc:sldChg>
      <pc:sldChg chg="addSp delSp modSp mod modTransition modAnim">
        <pc:chgData name="Hillel Wayne" userId="7e5188e64ff71f3a" providerId="LiveId" clId="{A7755940-6A6D-45CC-AE6A-3C2AF853540A}" dt="2024-05-29T22:06:00.826" v="2386"/>
        <pc:sldMkLst>
          <pc:docMk/>
          <pc:sldMk cId="2797103056" sldId="421"/>
        </pc:sldMkLst>
        <pc:spChg chg="mod">
          <ac:chgData name="Hillel Wayne" userId="7e5188e64ff71f3a" providerId="LiveId" clId="{A7755940-6A6D-45CC-AE6A-3C2AF853540A}" dt="2024-05-29T16:02:29.108" v="1489" actId="20577"/>
          <ac:spMkLst>
            <pc:docMk/>
            <pc:sldMk cId="2797103056" sldId="421"/>
            <ac:spMk id="5" creationId="{1F444EC4-7824-D8F4-277F-78B888C186FB}"/>
          </ac:spMkLst>
        </pc:spChg>
        <pc:spChg chg="mod">
          <ac:chgData name="Hillel Wayne" userId="7e5188e64ff71f3a" providerId="LiveId" clId="{A7755940-6A6D-45CC-AE6A-3C2AF853540A}" dt="2024-05-29T16:02:32.024" v="1496" actId="20577"/>
          <ac:spMkLst>
            <pc:docMk/>
            <pc:sldMk cId="2797103056" sldId="421"/>
            <ac:spMk id="6" creationId="{876A6073-AD73-DEB7-0C27-87AC9451FB27}"/>
          </ac:spMkLst>
        </pc:spChg>
        <pc:spChg chg="add del">
          <ac:chgData name="Hillel Wayne" userId="7e5188e64ff71f3a" providerId="LiveId" clId="{A7755940-6A6D-45CC-AE6A-3C2AF853540A}" dt="2024-05-29T16:04:41.172" v="1498" actId="478"/>
          <ac:spMkLst>
            <pc:docMk/>
            <pc:sldMk cId="2797103056" sldId="421"/>
            <ac:spMk id="8" creationId="{32387BF3-493E-0A1A-E5EC-214871D0E7CE}"/>
          </ac:spMkLst>
        </pc:spChg>
        <pc:spChg chg="add del mod">
          <ac:chgData name="Hillel Wayne" userId="7e5188e64ff71f3a" providerId="LiveId" clId="{A7755940-6A6D-45CC-AE6A-3C2AF853540A}" dt="2024-05-29T16:07:55.752" v="1519" actId="478"/>
          <ac:spMkLst>
            <pc:docMk/>
            <pc:sldMk cId="2797103056" sldId="421"/>
            <ac:spMk id="9" creationId="{51009C54-E8D7-09A5-3116-480A6C108EF0}"/>
          </ac:spMkLst>
        </pc:spChg>
        <pc:picChg chg="add mod">
          <ac:chgData name="Hillel Wayne" userId="7e5188e64ff71f3a" providerId="LiveId" clId="{A7755940-6A6D-45CC-AE6A-3C2AF853540A}" dt="2024-05-29T16:07:56.674" v="1520" actId="1076"/>
          <ac:picMkLst>
            <pc:docMk/>
            <pc:sldMk cId="2797103056" sldId="421"/>
            <ac:picMk id="11" creationId="{4F131ABF-2BDF-0B07-546E-014AB59AC177}"/>
          </ac:picMkLst>
        </pc:picChg>
        <pc:picChg chg="add mod">
          <ac:chgData name="Hillel Wayne" userId="7e5188e64ff71f3a" providerId="LiveId" clId="{A7755940-6A6D-45CC-AE6A-3C2AF853540A}" dt="2024-05-29T16:08:37.379" v="1524" actId="1076"/>
          <ac:picMkLst>
            <pc:docMk/>
            <pc:sldMk cId="2797103056" sldId="421"/>
            <ac:picMk id="12" creationId="{A789C45F-D954-2159-3F53-93A3839CB0B1}"/>
          </ac:picMkLst>
        </pc:picChg>
      </pc:sldChg>
      <pc:sldChg chg="modSp add modAnim">
        <pc:chgData name="Hillel Wayne" userId="7e5188e64ff71f3a" providerId="LiveId" clId="{A7755940-6A6D-45CC-AE6A-3C2AF853540A}" dt="2024-05-29T21:17:51.998" v="2371" actId="20577"/>
        <pc:sldMkLst>
          <pc:docMk/>
          <pc:sldMk cId="2053313124" sldId="422"/>
        </pc:sldMkLst>
        <pc:spChg chg="mod">
          <ac:chgData name="Hillel Wayne" userId="7e5188e64ff71f3a" providerId="LiveId" clId="{A7755940-6A6D-45CC-AE6A-3C2AF853540A}" dt="2024-05-29T21:17:51.998" v="2371" actId="20577"/>
          <ac:spMkLst>
            <pc:docMk/>
            <pc:sldMk cId="2053313124" sldId="422"/>
            <ac:spMk id="7" creationId="{493A2477-A915-C571-349F-4E00659076B7}"/>
          </ac:spMkLst>
        </pc:spChg>
      </pc:sldChg>
      <pc:sldChg chg="addSp delSp modSp new mod ord modClrScheme chgLayout">
        <pc:chgData name="Hillel Wayne" userId="7e5188e64ff71f3a" providerId="LiveId" clId="{A7755940-6A6D-45CC-AE6A-3C2AF853540A}" dt="2024-05-29T15:53:23.688" v="1429" actId="20578"/>
        <pc:sldMkLst>
          <pc:docMk/>
          <pc:sldMk cId="228539071" sldId="423"/>
        </pc:sldMkLst>
        <pc:spChg chg="del mod ord">
          <ac:chgData name="Hillel Wayne" userId="7e5188e64ff71f3a" providerId="LiveId" clId="{A7755940-6A6D-45CC-AE6A-3C2AF853540A}" dt="2024-05-29T15:52:34.415" v="1338" actId="700"/>
          <ac:spMkLst>
            <pc:docMk/>
            <pc:sldMk cId="228539071" sldId="423"/>
            <ac:spMk id="2" creationId="{22A3F858-50F5-F385-DA35-E36D642CE1B6}"/>
          </ac:spMkLst>
        </pc:spChg>
        <pc:spChg chg="del mod ord">
          <ac:chgData name="Hillel Wayne" userId="7e5188e64ff71f3a" providerId="LiveId" clId="{A7755940-6A6D-45CC-AE6A-3C2AF853540A}" dt="2024-05-29T15:52:34.415" v="1338" actId="700"/>
          <ac:spMkLst>
            <pc:docMk/>
            <pc:sldMk cId="228539071" sldId="423"/>
            <ac:spMk id="3" creationId="{BA737E5F-301B-5569-5AFC-874661FD52D6}"/>
          </ac:spMkLst>
        </pc:spChg>
        <pc:spChg chg="del">
          <ac:chgData name="Hillel Wayne" userId="7e5188e64ff71f3a" providerId="LiveId" clId="{A7755940-6A6D-45CC-AE6A-3C2AF853540A}" dt="2024-05-29T15:52:34.415" v="1338" actId="700"/>
          <ac:spMkLst>
            <pc:docMk/>
            <pc:sldMk cId="228539071" sldId="423"/>
            <ac:spMk id="4" creationId="{30209C98-41EC-0E03-ABA6-C328D51E1E57}"/>
          </ac:spMkLst>
        </pc:spChg>
        <pc:spChg chg="del">
          <ac:chgData name="Hillel Wayne" userId="7e5188e64ff71f3a" providerId="LiveId" clId="{A7755940-6A6D-45CC-AE6A-3C2AF853540A}" dt="2024-05-29T15:52:34.415" v="1338" actId="700"/>
          <ac:spMkLst>
            <pc:docMk/>
            <pc:sldMk cId="228539071" sldId="423"/>
            <ac:spMk id="5" creationId="{BF3FDEC3-71F8-F00E-057B-200506FC2529}"/>
          </ac:spMkLst>
        </pc:spChg>
        <pc:spChg chg="del">
          <ac:chgData name="Hillel Wayne" userId="7e5188e64ff71f3a" providerId="LiveId" clId="{A7755940-6A6D-45CC-AE6A-3C2AF853540A}" dt="2024-05-29T15:52:34.415" v="1338" actId="700"/>
          <ac:spMkLst>
            <pc:docMk/>
            <pc:sldMk cId="228539071" sldId="423"/>
            <ac:spMk id="6" creationId="{4B20EF9D-B47E-BBC3-D203-D5BEE6DDE8A1}"/>
          </ac:spMkLst>
        </pc:spChg>
        <pc:spChg chg="mod ord">
          <ac:chgData name="Hillel Wayne" userId="7e5188e64ff71f3a" providerId="LiveId" clId="{A7755940-6A6D-45CC-AE6A-3C2AF853540A}" dt="2024-05-29T15:52:36.961" v="1339" actId="700"/>
          <ac:spMkLst>
            <pc:docMk/>
            <pc:sldMk cId="228539071" sldId="423"/>
            <ac:spMk id="7" creationId="{E5F56891-36AA-0209-915A-0950C156FEE3}"/>
          </ac:spMkLst>
        </pc:spChg>
        <pc:spChg chg="mod ord">
          <ac:chgData name="Hillel Wayne" userId="7e5188e64ff71f3a" providerId="LiveId" clId="{A7755940-6A6D-45CC-AE6A-3C2AF853540A}" dt="2024-05-29T15:52:36.961" v="1339" actId="700"/>
          <ac:spMkLst>
            <pc:docMk/>
            <pc:sldMk cId="228539071" sldId="423"/>
            <ac:spMk id="8" creationId="{1B626094-972C-E477-FB74-7CB912EB4427}"/>
          </ac:spMkLst>
        </pc:spChg>
        <pc:spChg chg="add del mod ord">
          <ac:chgData name="Hillel Wayne" userId="7e5188e64ff71f3a" providerId="LiveId" clId="{A7755940-6A6D-45CC-AE6A-3C2AF853540A}" dt="2024-05-29T15:52:36.961" v="1339" actId="700"/>
          <ac:spMkLst>
            <pc:docMk/>
            <pc:sldMk cId="228539071" sldId="423"/>
            <ac:spMk id="9" creationId="{B7D9C964-A558-2487-963C-1FF00C64722B}"/>
          </ac:spMkLst>
        </pc:spChg>
        <pc:spChg chg="add del mod ord">
          <ac:chgData name="Hillel Wayne" userId="7e5188e64ff71f3a" providerId="LiveId" clId="{A7755940-6A6D-45CC-AE6A-3C2AF853540A}" dt="2024-05-29T15:52:36.961" v="1339" actId="700"/>
          <ac:spMkLst>
            <pc:docMk/>
            <pc:sldMk cId="228539071" sldId="423"/>
            <ac:spMk id="10" creationId="{96ABE324-A468-DCD1-DDDD-24DF95944F66}"/>
          </ac:spMkLst>
        </pc:spChg>
        <pc:spChg chg="add mod ord">
          <ac:chgData name="Hillel Wayne" userId="7e5188e64ff71f3a" providerId="LiveId" clId="{A7755940-6A6D-45CC-AE6A-3C2AF853540A}" dt="2024-05-29T15:52:52.382" v="1400" actId="20577"/>
          <ac:spMkLst>
            <pc:docMk/>
            <pc:sldMk cId="228539071" sldId="423"/>
            <ac:spMk id="11" creationId="{24AA9CCB-6902-9077-0ECA-921883ACA186}"/>
          </ac:spMkLst>
        </pc:spChg>
        <pc:spChg chg="add mod ord">
          <ac:chgData name="Hillel Wayne" userId="7e5188e64ff71f3a" providerId="LiveId" clId="{A7755940-6A6D-45CC-AE6A-3C2AF853540A}" dt="2024-05-29T15:52:36.961" v="1339" actId="700"/>
          <ac:spMkLst>
            <pc:docMk/>
            <pc:sldMk cId="228539071" sldId="423"/>
            <ac:spMk id="12" creationId="{B9F94961-2511-5A09-ED88-B0CA4B075B2D}"/>
          </ac:spMkLst>
        </pc:spChg>
      </pc:sldChg>
      <pc:sldChg chg="modSp add modAnim">
        <pc:chgData name="Hillel Wayne" userId="7e5188e64ff71f3a" providerId="LiveId" clId="{A7755940-6A6D-45CC-AE6A-3C2AF853540A}" dt="2024-05-29T21:18:00.181" v="2374"/>
        <pc:sldMkLst>
          <pc:docMk/>
          <pc:sldMk cId="3776201120" sldId="424"/>
        </pc:sldMkLst>
        <pc:spChg chg="mod">
          <ac:chgData name="Hillel Wayne" userId="7e5188e64ff71f3a" providerId="LiveId" clId="{A7755940-6A6D-45CC-AE6A-3C2AF853540A}" dt="2024-05-29T21:18:00.181" v="2374"/>
          <ac:spMkLst>
            <pc:docMk/>
            <pc:sldMk cId="3776201120" sldId="424"/>
            <ac:spMk id="7" creationId="{493A2477-A915-C571-349F-4E00659076B7}"/>
          </ac:spMkLst>
        </pc:spChg>
      </pc:sldChg>
      <pc:sldChg chg="modSp new mod">
        <pc:chgData name="Hillel Wayne" userId="7e5188e64ff71f3a" providerId="LiveId" clId="{A7755940-6A6D-45CC-AE6A-3C2AF853540A}" dt="2024-05-29T16:14:33.363" v="1828" actId="20577"/>
        <pc:sldMkLst>
          <pc:docMk/>
          <pc:sldMk cId="2868532953" sldId="425"/>
        </pc:sldMkLst>
        <pc:spChg chg="mod">
          <ac:chgData name="Hillel Wayne" userId="7e5188e64ff71f3a" providerId="LiveId" clId="{A7755940-6A6D-45CC-AE6A-3C2AF853540A}" dt="2024-05-29T16:14:33.363" v="1828" actId="20577"/>
          <ac:spMkLst>
            <pc:docMk/>
            <pc:sldMk cId="2868532953" sldId="425"/>
            <ac:spMk id="2" creationId="{61ECC9A9-1CCA-EC74-6154-A2C2B1005A01}"/>
          </ac:spMkLst>
        </pc:spChg>
      </pc:sldChg>
      <pc:sldChg chg="addSp delSp modSp new mod modClrScheme chgLayout">
        <pc:chgData name="Hillel Wayne" userId="7e5188e64ff71f3a" providerId="LiveId" clId="{A7755940-6A6D-45CC-AE6A-3C2AF853540A}" dt="2024-05-29T16:25:20.162" v="2061" actId="20577"/>
        <pc:sldMkLst>
          <pc:docMk/>
          <pc:sldMk cId="85014091" sldId="426"/>
        </pc:sldMkLst>
        <pc:spChg chg="del mod ord">
          <ac:chgData name="Hillel Wayne" userId="7e5188e64ff71f3a" providerId="LiveId" clId="{A7755940-6A6D-45CC-AE6A-3C2AF853540A}" dt="2024-05-29T16:18:27.338" v="1911" actId="700"/>
          <ac:spMkLst>
            <pc:docMk/>
            <pc:sldMk cId="85014091" sldId="426"/>
            <ac:spMk id="2" creationId="{CCAA4D23-69AE-83F6-188F-21CB980209F4}"/>
          </ac:spMkLst>
        </pc:spChg>
        <pc:spChg chg="del mod ord">
          <ac:chgData name="Hillel Wayne" userId="7e5188e64ff71f3a" providerId="LiveId" clId="{A7755940-6A6D-45CC-AE6A-3C2AF853540A}" dt="2024-05-29T16:18:27.338" v="1911" actId="700"/>
          <ac:spMkLst>
            <pc:docMk/>
            <pc:sldMk cId="85014091" sldId="426"/>
            <ac:spMk id="3" creationId="{D1CD0769-98DF-602C-45A0-B18F46CA03A0}"/>
          </ac:spMkLst>
        </pc:spChg>
        <pc:spChg chg="mod ord">
          <ac:chgData name="Hillel Wayne" userId="7e5188e64ff71f3a" providerId="LiveId" clId="{A7755940-6A6D-45CC-AE6A-3C2AF853540A}" dt="2024-05-29T16:18:27.338" v="1911" actId="700"/>
          <ac:spMkLst>
            <pc:docMk/>
            <pc:sldMk cId="85014091" sldId="426"/>
            <ac:spMk id="4" creationId="{052D8F5D-DBE9-4F0B-CF84-56041575BFA0}"/>
          </ac:spMkLst>
        </pc:spChg>
        <pc:spChg chg="mod ord">
          <ac:chgData name="Hillel Wayne" userId="7e5188e64ff71f3a" providerId="LiveId" clId="{A7755940-6A6D-45CC-AE6A-3C2AF853540A}" dt="2024-05-29T16:18:27.338" v="1911" actId="700"/>
          <ac:spMkLst>
            <pc:docMk/>
            <pc:sldMk cId="85014091" sldId="426"/>
            <ac:spMk id="5" creationId="{7B4FB46A-34A3-1E7E-2C24-A8804F5A947E}"/>
          </ac:spMkLst>
        </pc:spChg>
        <pc:spChg chg="add mod ord">
          <ac:chgData name="Hillel Wayne" userId="7e5188e64ff71f3a" providerId="LiveId" clId="{A7755940-6A6D-45CC-AE6A-3C2AF853540A}" dt="2024-05-29T16:25:20.162" v="2061" actId="20577"/>
          <ac:spMkLst>
            <pc:docMk/>
            <pc:sldMk cId="85014091" sldId="426"/>
            <ac:spMk id="6" creationId="{1A67A1A1-55A0-8DD1-3495-9EBAA509CF3A}"/>
          </ac:spMkLst>
        </pc:spChg>
        <pc:spChg chg="add mod ord">
          <ac:chgData name="Hillel Wayne" userId="7e5188e64ff71f3a" providerId="LiveId" clId="{A7755940-6A6D-45CC-AE6A-3C2AF853540A}" dt="2024-05-29T16:18:27.338" v="1911" actId="700"/>
          <ac:spMkLst>
            <pc:docMk/>
            <pc:sldMk cId="85014091" sldId="426"/>
            <ac:spMk id="7" creationId="{9ED1C8DC-9F6C-2CB3-81B0-55766DF0F385}"/>
          </ac:spMkLst>
        </pc:spChg>
      </pc:sldChg>
      <pc:sldChg chg="add del">
        <pc:chgData name="Hillel Wayne" userId="7e5188e64ff71f3a" providerId="LiveId" clId="{A7755940-6A6D-45CC-AE6A-3C2AF853540A}" dt="2024-05-29T21:16:53.712" v="2323" actId="47"/>
        <pc:sldMkLst>
          <pc:docMk/>
          <pc:sldMk cId="732593170" sldId="427"/>
        </pc:sldMkLst>
      </pc:sldChg>
      <pc:sldChg chg="modSp add modAnim">
        <pc:chgData name="Hillel Wayne" userId="7e5188e64ff71f3a" providerId="LiveId" clId="{A7755940-6A6D-45CC-AE6A-3C2AF853540A}" dt="2024-05-29T22:19:29.464" v="2450" actId="20577"/>
        <pc:sldMkLst>
          <pc:docMk/>
          <pc:sldMk cId="3516078165" sldId="428"/>
        </pc:sldMkLst>
        <pc:spChg chg="mod">
          <ac:chgData name="Hillel Wayne" userId="7e5188e64ff71f3a" providerId="LiveId" clId="{A7755940-6A6D-45CC-AE6A-3C2AF853540A}" dt="2024-05-29T22:19:29.464" v="2450" actId="20577"/>
          <ac:spMkLst>
            <pc:docMk/>
            <pc:sldMk cId="3516078165" sldId="428"/>
            <ac:spMk id="7" creationId="{493A2477-A915-C571-349F-4E00659076B7}"/>
          </ac:spMkLst>
        </pc:spChg>
      </pc:sldChg>
      <pc:sldChg chg="addSp modSp new mod modTransition">
        <pc:chgData name="Hillel Wayne" userId="7e5188e64ff71f3a" providerId="LiveId" clId="{A7755940-6A6D-45CC-AE6A-3C2AF853540A}" dt="2024-05-29T16:47:58.762" v="2081"/>
        <pc:sldMkLst>
          <pc:docMk/>
          <pc:sldMk cId="1073691475" sldId="429"/>
        </pc:sldMkLst>
        <pc:picChg chg="add mod">
          <ac:chgData name="Hillel Wayne" userId="7e5188e64ff71f3a" providerId="LiveId" clId="{A7755940-6A6D-45CC-AE6A-3C2AF853540A}" dt="2024-05-29T16:46:36.635" v="2076" actId="1076"/>
          <ac:picMkLst>
            <pc:docMk/>
            <pc:sldMk cId="1073691475" sldId="429"/>
            <ac:picMk id="5" creationId="{718E29ED-330F-5515-0D83-AF5B457AE0B1}"/>
          </ac:picMkLst>
        </pc:picChg>
        <pc:picChg chg="add mod ord">
          <ac:chgData name="Hillel Wayne" userId="7e5188e64ff71f3a" providerId="LiveId" clId="{A7755940-6A6D-45CC-AE6A-3C2AF853540A}" dt="2024-05-29T16:47:01.463" v="2079" actId="167"/>
          <ac:picMkLst>
            <pc:docMk/>
            <pc:sldMk cId="1073691475" sldId="429"/>
            <ac:picMk id="7" creationId="{1763FB9D-571E-630C-0CD4-ED920C7A35ED}"/>
          </ac:picMkLst>
        </pc:picChg>
      </pc:sldChg>
      <pc:sldChg chg="modSp new mod ord">
        <pc:chgData name="Hillel Wayne" userId="7e5188e64ff71f3a" providerId="LiveId" clId="{A7755940-6A6D-45CC-AE6A-3C2AF853540A}" dt="2024-05-29T22:10:59.779" v="2419"/>
        <pc:sldMkLst>
          <pc:docMk/>
          <pc:sldMk cId="3241032132" sldId="430"/>
        </pc:sldMkLst>
        <pc:spChg chg="mod">
          <ac:chgData name="Hillel Wayne" userId="7e5188e64ff71f3a" providerId="LiveId" clId="{A7755940-6A6D-45CC-AE6A-3C2AF853540A}" dt="2024-05-29T22:10:53.602" v="2417" actId="20577"/>
          <ac:spMkLst>
            <pc:docMk/>
            <pc:sldMk cId="3241032132" sldId="430"/>
            <ac:spMk id="2" creationId="{9FD2B55E-9242-4339-D00F-4AD871940140}"/>
          </ac:spMkLst>
        </pc:spChg>
      </pc:sldChg>
    </pc:docChg>
  </pc:docChgLst>
  <pc:docChgLst>
    <pc:chgData name="Hillel Wayne" userId="7e5188e64ff71f3a" providerId="LiveId" clId="{8C6E1D6F-2775-4C71-8181-D74DC0BB0EBC}"/>
    <pc:docChg chg="undo custSel addSld delSld modSld sldOrd delSection modSection">
      <pc:chgData name="Hillel Wayne" userId="7e5188e64ff71f3a" providerId="LiveId" clId="{8C6E1D6F-2775-4C71-8181-D74DC0BB0EBC}" dt="2022-11-07T21:34:12.213" v="4604"/>
      <pc:docMkLst>
        <pc:docMk/>
      </pc:docMkLst>
      <pc:sldChg chg="modTransition modAnim">
        <pc:chgData name="Hillel Wayne" userId="7e5188e64ff71f3a" providerId="LiveId" clId="{8C6E1D6F-2775-4C71-8181-D74DC0BB0EBC}" dt="2022-11-07T17:34:56.847" v="4549"/>
        <pc:sldMkLst>
          <pc:docMk/>
          <pc:sldMk cId="2881058167" sldId="256"/>
        </pc:sldMkLst>
      </pc:sldChg>
      <pc:sldChg chg="modTransition">
        <pc:chgData name="Hillel Wayne" userId="7e5188e64ff71f3a" providerId="LiveId" clId="{8C6E1D6F-2775-4C71-8181-D74DC0BB0EBC}" dt="2022-11-07T15:19:31.986" v="4298"/>
        <pc:sldMkLst>
          <pc:docMk/>
          <pc:sldMk cId="3985383706" sldId="259"/>
        </pc:sldMkLst>
      </pc:sldChg>
      <pc:sldChg chg="addSp delSp mod">
        <pc:chgData name="Hillel Wayne" userId="7e5188e64ff71f3a" providerId="LiveId" clId="{8C6E1D6F-2775-4C71-8181-D74DC0BB0EBC}" dt="2022-11-05T19:03:26.448" v="149" actId="22"/>
        <pc:sldMkLst>
          <pc:docMk/>
          <pc:sldMk cId="438753113" sldId="261"/>
        </pc:sldMkLst>
        <pc:spChg chg="del">
          <ac:chgData name="Hillel Wayne" userId="7e5188e64ff71f3a" providerId="LiveId" clId="{8C6E1D6F-2775-4C71-8181-D74DC0BB0EBC}" dt="2022-11-05T19:03:25.977" v="148" actId="478"/>
          <ac:spMkLst>
            <pc:docMk/>
            <pc:sldMk cId="438753113" sldId="261"/>
            <ac:spMk id="2" creationId="{AE9AF7B9-3598-43DD-03A6-C27219ACE376}"/>
          </ac:spMkLst>
        </pc:spChg>
        <pc:picChg chg="add">
          <ac:chgData name="Hillel Wayne" userId="7e5188e64ff71f3a" providerId="LiveId" clId="{8C6E1D6F-2775-4C71-8181-D74DC0BB0EBC}" dt="2022-11-05T19:03:26.448" v="149" actId="22"/>
          <ac:picMkLst>
            <pc:docMk/>
            <pc:sldMk cId="438753113" sldId="261"/>
            <ac:picMk id="4" creationId="{84548FF8-A46B-6506-D309-048B29B5B938}"/>
          </ac:picMkLst>
        </pc:picChg>
      </pc:sldChg>
      <pc:sldChg chg="addSp delSp modSp mod modTransition">
        <pc:chgData name="Hillel Wayne" userId="7e5188e64ff71f3a" providerId="LiveId" clId="{8C6E1D6F-2775-4C71-8181-D74DC0BB0EBC}" dt="2022-11-07T15:25:31.826" v="4331"/>
        <pc:sldMkLst>
          <pc:docMk/>
          <pc:sldMk cId="3522482282" sldId="267"/>
        </pc:sldMkLst>
        <pc:picChg chg="del">
          <ac:chgData name="Hillel Wayne" userId="7e5188e64ff71f3a" providerId="LiveId" clId="{8C6E1D6F-2775-4C71-8181-D74DC0BB0EBC}" dt="2022-11-07T14:33:41.575" v="4024" actId="478"/>
          <ac:picMkLst>
            <pc:docMk/>
            <pc:sldMk cId="3522482282" sldId="267"/>
            <ac:picMk id="3" creationId="{96316D76-2D4D-ED96-0AE9-DC489377C7A5}"/>
          </ac:picMkLst>
        </pc:picChg>
        <pc:picChg chg="add mod">
          <ac:chgData name="Hillel Wayne" userId="7e5188e64ff71f3a" providerId="LiveId" clId="{8C6E1D6F-2775-4C71-8181-D74DC0BB0EBC}" dt="2022-11-07T15:25:24.577" v="4325" actId="1038"/>
          <ac:picMkLst>
            <pc:docMk/>
            <pc:sldMk cId="3522482282" sldId="267"/>
            <ac:picMk id="6" creationId="{7DEB577B-7236-71AF-6D47-E6024637B00F}"/>
          </ac:picMkLst>
        </pc:picChg>
      </pc:sldChg>
      <pc:sldChg chg="modTransition">
        <pc:chgData name="Hillel Wayne" userId="7e5188e64ff71f3a" providerId="LiveId" clId="{8C6E1D6F-2775-4C71-8181-D74DC0BB0EBC}" dt="2022-11-07T21:34:12.002" v="4601"/>
        <pc:sldMkLst>
          <pc:docMk/>
          <pc:sldMk cId="2100583475" sldId="268"/>
        </pc:sldMkLst>
      </pc:sldChg>
      <pc:sldChg chg="modTransition">
        <pc:chgData name="Hillel Wayne" userId="7e5188e64ff71f3a" providerId="LiveId" clId="{8C6E1D6F-2775-4C71-8181-D74DC0BB0EBC}" dt="2022-11-07T15:14:39.961" v="4271"/>
        <pc:sldMkLst>
          <pc:docMk/>
          <pc:sldMk cId="3972784200" sldId="271"/>
        </pc:sldMkLst>
      </pc:sldChg>
      <pc:sldChg chg="mod ord modShow">
        <pc:chgData name="Hillel Wayne" userId="7e5188e64ff71f3a" providerId="LiveId" clId="{8C6E1D6F-2775-4C71-8181-D74DC0BB0EBC}" dt="2022-11-07T13:27:54.518" v="4016" actId="729"/>
        <pc:sldMkLst>
          <pc:docMk/>
          <pc:sldMk cId="2205846500" sldId="273"/>
        </pc:sldMkLst>
      </pc:sldChg>
      <pc:sldChg chg="addSp delSp modSp mod addAnim delAnim modAnim">
        <pc:chgData name="Hillel Wayne" userId="7e5188e64ff71f3a" providerId="LiveId" clId="{8C6E1D6F-2775-4C71-8181-D74DC0BB0EBC}" dt="2022-11-07T21:16:16.008" v="4591" actId="478"/>
        <pc:sldMkLst>
          <pc:docMk/>
          <pc:sldMk cId="2594746627" sldId="279"/>
        </pc:sldMkLst>
        <pc:spChg chg="add del mod">
          <ac:chgData name="Hillel Wayne" userId="7e5188e64ff71f3a" providerId="LiveId" clId="{8C6E1D6F-2775-4C71-8181-D74DC0BB0EBC}" dt="2022-11-07T11:24:16.103" v="3993" actId="207"/>
          <ac:spMkLst>
            <pc:docMk/>
            <pc:sldMk cId="2594746627" sldId="279"/>
            <ac:spMk id="3" creationId="{A2D8B102-BE51-5DC6-7B0D-923FFF76C49B}"/>
          </ac:spMkLst>
        </pc:spChg>
        <pc:spChg chg="mod">
          <ac:chgData name="Hillel Wayne" userId="7e5188e64ff71f3a" providerId="LiveId" clId="{8C6E1D6F-2775-4C71-8181-D74DC0BB0EBC}" dt="2022-11-07T11:24:12.395" v="3992" actId="207"/>
          <ac:spMkLst>
            <pc:docMk/>
            <pc:sldMk cId="2594746627" sldId="279"/>
            <ac:spMk id="4" creationId="{EF1AEA56-7FF8-51C2-81A8-2F68303778BD}"/>
          </ac:spMkLst>
        </pc:spChg>
        <pc:spChg chg="mod">
          <ac:chgData name="Hillel Wayne" userId="7e5188e64ff71f3a" providerId="LiveId" clId="{8C6E1D6F-2775-4C71-8181-D74DC0BB0EBC}" dt="2022-11-07T11:24:02.403" v="3990" actId="207"/>
          <ac:spMkLst>
            <pc:docMk/>
            <pc:sldMk cId="2594746627" sldId="279"/>
            <ac:spMk id="5" creationId="{740B6740-F5EB-E8C5-455F-D80B14175B3A}"/>
          </ac:spMkLst>
        </pc:spChg>
        <pc:spChg chg="mod">
          <ac:chgData name="Hillel Wayne" userId="7e5188e64ff71f3a" providerId="LiveId" clId="{8C6E1D6F-2775-4C71-8181-D74DC0BB0EBC}" dt="2022-11-07T11:24:08.381" v="3991" actId="207"/>
          <ac:spMkLst>
            <pc:docMk/>
            <pc:sldMk cId="2594746627" sldId="279"/>
            <ac:spMk id="35" creationId="{779F38D4-6283-03AB-0345-72F4AC7E9A9C}"/>
          </ac:spMkLst>
        </pc:spChg>
        <pc:grpChg chg="del">
          <ac:chgData name="Hillel Wayne" userId="7e5188e64ff71f3a" providerId="LiveId" clId="{8C6E1D6F-2775-4C71-8181-D74DC0BB0EBC}" dt="2022-11-07T21:16:07.921" v="4590" actId="478"/>
          <ac:grpSpMkLst>
            <pc:docMk/>
            <pc:sldMk cId="2594746627" sldId="279"/>
            <ac:grpSpMk id="25" creationId="{72E12D67-E450-3A97-7067-18DAC47A24C5}"/>
          </ac:grpSpMkLst>
        </pc:grpChg>
        <pc:grpChg chg="del">
          <ac:chgData name="Hillel Wayne" userId="7e5188e64ff71f3a" providerId="LiveId" clId="{8C6E1D6F-2775-4C71-8181-D74DC0BB0EBC}" dt="2022-11-07T21:16:16.008" v="4591" actId="478"/>
          <ac:grpSpMkLst>
            <pc:docMk/>
            <pc:sldMk cId="2594746627" sldId="279"/>
            <ac:grpSpMk id="26" creationId="{3FE10B58-C6D8-09E8-CE9A-818D7C53F6A7}"/>
          </ac:grpSpMkLst>
        </pc:grpChg>
        <pc:grpChg chg="del">
          <ac:chgData name="Hillel Wayne" userId="7e5188e64ff71f3a" providerId="LiveId" clId="{8C6E1D6F-2775-4C71-8181-D74DC0BB0EBC}" dt="2022-11-07T21:16:16.008" v="4591" actId="478"/>
          <ac:grpSpMkLst>
            <pc:docMk/>
            <pc:sldMk cId="2594746627" sldId="279"/>
            <ac:grpSpMk id="27" creationId="{DB841589-F153-61B6-9469-294D5F88CADB}"/>
          </ac:grpSpMkLst>
        </pc:grpChg>
        <pc:grpChg chg="del">
          <ac:chgData name="Hillel Wayne" userId="7e5188e64ff71f3a" providerId="LiveId" clId="{8C6E1D6F-2775-4C71-8181-D74DC0BB0EBC}" dt="2022-11-07T21:16:16.008" v="4591" actId="478"/>
          <ac:grpSpMkLst>
            <pc:docMk/>
            <pc:sldMk cId="2594746627" sldId="279"/>
            <ac:grpSpMk id="28" creationId="{7175E55A-6E75-3219-D1E3-4A589625FD43}"/>
          </ac:grpSpMkLst>
        </pc:grpChg>
        <pc:grpChg chg="del">
          <ac:chgData name="Hillel Wayne" userId="7e5188e64ff71f3a" providerId="LiveId" clId="{8C6E1D6F-2775-4C71-8181-D74DC0BB0EBC}" dt="2022-11-07T21:16:16.008" v="4591" actId="478"/>
          <ac:grpSpMkLst>
            <pc:docMk/>
            <pc:sldMk cId="2594746627" sldId="279"/>
            <ac:grpSpMk id="29" creationId="{3E437025-9A40-48F7-7BA0-48FC6F39195F}"/>
          </ac:grpSpMkLst>
        </pc:grpChg>
        <pc:grpChg chg="del">
          <ac:chgData name="Hillel Wayne" userId="7e5188e64ff71f3a" providerId="LiveId" clId="{8C6E1D6F-2775-4C71-8181-D74DC0BB0EBC}" dt="2022-11-07T21:16:16.008" v="4591" actId="478"/>
          <ac:grpSpMkLst>
            <pc:docMk/>
            <pc:sldMk cId="2594746627" sldId="279"/>
            <ac:grpSpMk id="30" creationId="{CF5F1B0F-C785-94FE-2CD7-80869E56CA8D}"/>
          </ac:grpSpMkLst>
        </pc:grpChg>
        <pc:inkChg chg="del">
          <ac:chgData name="Hillel Wayne" userId="7e5188e64ff71f3a" providerId="LiveId" clId="{8C6E1D6F-2775-4C71-8181-D74DC0BB0EBC}" dt="2022-11-07T21:15:56.176" v="4589" actId="478"/>
          <ac:inkMkLst>
            <pc:docMk/>
            <pc:sldMk cId="2594746627" sldId="279"/>
            <ac:inkMk id="11" creationId="{F4C14D13-2F06-3504-AF3C-51E8B326B5A7}"/>
          </ac:inkMkLst>
        </pc:inkChg>
        <pc:inkChg chg="del">
          <ac:chgData name="Hillel Wayne" userId="7e5188e64ff71f3a" providerId="LiveId" clId="{8C6E1D6F-2775-4C71-8181-D74DC0BB0EBC}" dt="2022-11-07T21:15:56.176" v="4589" actId="478"/>
          <ac:inkMkLst>
            <pc:docMk/>
            <pc:sldMk cId="2594746627" sldId="279"/>
            <ac:inkMk id="12" creationId="{A40C1365-455B-1993-48AE-4D4539E107C0}"/>
          </ac:inkMkLst>
        </pc:inkChg>
        <pc:inkChg chg="del">
          <ac:chgData name="Hillel Wayne" userId="7e5188e64ff71f3a" providerId="LiveId" clId="{8C6E1D6F-2775-4C71-8181-D74DC0BB0EBC}" dt="2022-11-07T21:15:56.176" v="4589" actId="478"/>
          <ac:inkMkLst>
            <pc:docMk/>
            <pc:sldMk cId="2594746627" sldId="279"/>
            <ac:inkMk id="17" creationId="{ADE0090F-799B-0C33-F2BB-CDD91E6F181A}"/>
          </ac:inkMkLst>
        </pc:inkChg>
        <pc:inkChg chg="del">
          <ac:chgData name="Hillel Wayne" userId="7e5188e64ff71f3a" providerId="LiveId" clId="{8C6E1D6F-2775-4C71-8181-D74DC0BB0EBC}" dt="2022-11-07T21:15:56.176" v="4589" actId="478"/>
          <ac:inkMkLst>
            <pc:docMk/>
            <pc:sldMk cId="2594746627" sldId="279"/>
            <ac:inkMk id="20" creationId="{207B11A5-9D2F-F2EA-99AD-71E00586C38F}"/>
          </ac:inkMkLst>
        </pc:inkChg>
        <pc:inkChg chg="del">
          <ac:chgData name="Hillel Wayne" userId="7e5188e64ff71f3a" providerId="LiveId" clId="{8C6E1D6F-2775-4C71-8181-D74DC0BB0EBC}" dt="2022-11-07T21:15:56.176" v="4589" actId="478"/>
          <ac:inkMkLst>
            <pc:docMk/>
            <pc:sldMk cId="2594746627" sldId="279"/>
            <ac:inkMk id="21" creationId="{7CB847F9-3602-E90D-3384-A5C50DCB3C7A}"/>
          </ac:inkMkLst>
        </pc:inkChg>
        <pc:inkChg chg="del">
          <ac:chgData name="Hillel Wayne" userId="7e5188e64ff71f3a" providerId="LiveId" clId="{8C6E1D6F-2775-4C71-8181-D74DC0BB0EBC}" dt="2022-11-07T21:15:56.176" v="4589" actId="478"/>
          <ac:inkMkLst>
            <pc:docMk/>
            <pc:sldMk cId="2594746627" sldId="279"/>
            <ac:inkMk id="31" creationId="{EA722B46-3389-4841-3BC2-E2184030AF45}"/>
          </ac:inkMkLst>
        </pc:inkChg>
        <pc:inkChg chg="del">
          <ac:chgData name="Hillel Wayne" userId="7e5188e64ff71f3a" providerId="LiveId" clId="{8C6E1D6F-2775-4C71-8181-D74DC0BB0EBC}" dt="2022-11-07T21:15:56.176" v="4589" actId="478"/>
          <ac:inkMkLst>
            <pc:docMk/>
            <pc:sldMk cId="2594746627" sldId="279"/>
            <ac:inkMk id="32" creationId="{8740F7D4-B449-D28A-CE0B-E001873A51B9}"/>
          </ac:inkMkLst>
        </pc:inkChg>
      </pc:sldChg>
      <pc:sldChg chg="modSp mod ord modTransition">
        <pc:chgData name="Hillel Wayne" userId="7e5188e64ff71f3a" providerId="LiveId" clId="{8C6E1D6F-2775-4C71-8181-D74DC0BB0EBC}" dt="2022-11-07T15:20:15.095" v="4310"/>
        <pc:sldMkLst>
          <pc:docMk/>
          <pc:sldMk cId="3468676447" sldId="281"/>
        </pc:sldMkLst>
        <pc:picChg chg="mod">
          <ac:chgData name="Hillel Wayne" userId="7e5188e64ff71f3a" providerId="LiveId" clId="{8C6E1D6F-2775-4C71-8181-D74DC0BB0EBC}" dt="2022-11-07T15:16:55.245" v="4280" actId="1035"/>
          <ac:picMkLst>
            <pc:docMk/>
            <pc:sldMk cId="3468676447" sldId="281"/>
            <ac:picMk id="12" creationId="{0A025234-7A7B-6F79-3771-40F11473D390}"/>
          </ac:picMkLst>
        </pc:picChg>
      </pc:sldChg>
      <pc:sldChg chg="modSp mod modAnim">
        <pc:chgData name="Hillel Wayne" userId="7e5188e64ff71f3a" providerId="LiveId" clId="{8C6E1D6F-2775-4C71-8181-D74DC0BB0EBC}" dt="2022-11-05T22:27:51.720" v="3364"/>
        <pc:sldMkLst>
          <pc:docMk/>
          <pc:sldMk cId="455391742" sldId="282"/>
        </pc:sldMkLst>
        <pc:spChg chg="mod">
          <ac:chgData name="Hillel Wayne" userId="7e5188e64ff71f3a" providerId="LiveId" clId="{8C6E1D6F-2775-4C71-8181-D74DC0BB0EBC}" dt="2022-11-05T22:27:42.086" v="3363" actId="1076"/>
          <ac:spMkLst>
            <pc:docMk/>
            <pc:sldMk cId="455391742" sldId="282"/>
            <ac:spMk id="7" creationId="{1FF12390-3549-063A-B321-25350D90C574}"/>
          </ac:spMkLst>
        </pc:spChg>
      </pc:sldChg>
      <pc:sldChg chg="modAnim">
        <pc:chgData name="Hillel Wayne" userId="7e5188e64ff71f3a" providerId="LiveId" clId="{8C6E1D6F-2775-4C71-8181-D74DC0BB0EBC}" dt="2022-11-05T18:06:47.439" v="104"/>
        <pc:sldMkLst>
          <pc:docMk/>
          <pc:sldMk cId="2116883305" sldId="283"/>
        </pc:sldMkLst>
      </pc:sldChg>
      <pc:sldChg chg="mod ord modShow">
        <pc:chgData name="Hillel Wayne" userId="7e5188e64ff71f3a" providerId="LiveId" clId="{8C6E1D6F-2775-4C71-8181-D74DC0BB0EBC}" dt="2022-11-07T13:27:54.518" v="4016" actId="729"/>
        <pc:sldMkLst>
          <pc:docMk/>
          <pc:sldMk cId="3881342998" sldId="284"/>
        </pc:sldMkLst>
      </pc:sldChg>
      <pc:sldChg chg="modSp mod ord modShow">
        <pc:chgData name="Hillel Wayne" userId="7e5188e64ff71f3a" providerId="LiveId" clId="{8C6E1D6F-2775-4C71-8181-D74DC0BB0EBC}" dt="2022-11-07T21:14:46.727" v="4586" actId="1076"/>
        <pc:sldMkLst>
          <pc:docMk/>
          <pc:sldMk cId="1901054907" sldId="285"/>
        </pc:sldMkLst>
        <pc:picChg chg="mod modCrop">
          <ac:chgData name="Hillel Wayne" userId="7e5188e64ff71f3a" providerId="LiveId" clId="{8C6E1D6F-2775-4C71-8181-D74DC0BB0EBC}" dt="2022-11-07T21:14:46.727" v="4586" actId="1076"/>
          <ac:picMkLst>
            <pc:docMk/>
            <pc:sldMk cId="1901054907" sldId="285"/>
            <ac:picMk id="3" creationId="{9715C284-EE76-FA2D-642D-8C367193E225}"/>
          </ac:picMkLst>
        </pc:picChg>
      </pc:sldChg>
      <pc:sldChg chg="modTransition">
        <pc:chgData name="Hillel Wayne" userId="7e5188e64ff71f3a" providerId="LiveId" clId="{8C6E1D6F-2775-4C71-8181-D74DC0BB0EBC}" dt="2022-11-07T15:25:47.015" v="4336"/>
        <pc:sldMkLst>
          <pc:docMk/>
          <pc:sldMk cId="3421036923" sldId="288"/>
        </pc:sldMkLst>
      </pc:sldChg>
      <pc:sldChg chg="modTransition">
        <pc:chgData name="Hillel Wayne" userId="7e5188e64ff71f3a" providerId="LiveId" clId="{8C6E1D6F-2775-4C71-8181-D74DC0BB0EBC}" dt="2022-11-07T15:21:17.191" v="4321"/>
        <pc:sldMkLst>
          <pc:docMk/>
          <pc:sldMk cId="940765582" sldId="289"/>
        </pc:sldMkLst>
      </pc:sldChg>
      <pc:sldChg chg="modNotesTx">
        <pc:chgData name="Hillel Wayne" userId="7e5188e64ff71f3a" providerId="LiveId" clId="{8C6E1D6F-2775-4C71-8181-D74DC0BB0EBC}" dt="2022-11-05T18:03:41.061" v="103" actId="20577"/>
        <pc:sldMkLst>
          <pc:docMk/>
          <pc:sldMk cId="3103725283" sldId="292"/>
        </pc:sldMkLst>
      </pc:sldChg>
      <pc:sldChg chg="modTransition">
        <pc:chgData name="Hillel Wayne" userId="7e5188e64ff71f3a" providerId="LiveId" clId="{8C6E1D6F-2775-4C71-8181-D74DC0BB0EBC}" dt="2022-11-07T15:19:32.789" v="4300"/>
        <pc:sldMkLst>
          <pc:docMk/>
          <pc:sldMk cId="796254363" sldId="294"/>
        </pc:sldMkLst>
      </pc:sldChg>
      <pc:sldChg chg="del">
        <pc:chgData name="Hillel Wayne" userId="7e5188e64ff71f3a" providerId="LiveId" clId="{8C6E1D6F-2775-4C71-8181-D74DC0BB0EBC}" dt="2022-11-07T21:14:05.108" v="4577" actId="47"/>
        <pc:sldMkLst>
          <pc:docMk/>
          <pc:sldMk cId="2516866169" sldId="297"/>
        </pc:sldMkLst>
      </pc:sldChg>
      <pc:sldChg chg="modSp">
        <pc:chgData name="Hillel Wayne" userId="7e5188e64ff71f3a" providerId="LiveId" clId="{8C6E1D6F-2775-4C71-8181-D74DC0BB0EBC}" dt="2022-11-05T22:13:28.931" v="406" actId="20577"/>
        <pc:sldMkLst>
          <pc:docMk/>
          <pc:sldMk cId="4274506466" sldId="298"/>
        </pc:sldMkLst>
        <pc:graphicFrameChg chg="mod">
          <ac:chgData name="Hillel Wayne" userId="7e5188e64ff71f3a" providerId="LiveId" clId="{8C6E1D6F-2775-4C71-8181-D74DC0BB0EBC}" dt="2022-11-05T22:13:28.931" v="406" actId="20577"/>
          <ac:graphicFrameMkLst>
            <pc:docMk/>
            <pc:sldMk cId="4274506466" sldId="298"/>
            <ac:graphicFrameMk id="3" creationId="{24182597-9784-8733-5A26-3675E9A545FE}"/>
          </ac:graphicFrameMkLst>
        </pc:graphicFrameChg>
      </pc:sldChg>
      <pc:sldChg chg="addSp delSp modSp mod modAnim">
        <pc:chgData name="Hillel Wayne" userId="7e5188e64ff71f3a" providerId="LiveId" clId="{8C6E1D6F-2775-4C71-8181-D74DC0BB0EBC}" dt="2022-11-07T21:15:38.580" v="4588" actId="1076"/>
        <pc:sldMkLst>
          <pc:docMk/>
          <pc:sldMk cId="2115303721" sldId="300"/>
        </pc:sldMkLst>
        <pc:spChg chg="add del mod">
          <ac:chgData name="Hillel Wayne" userId="7e5188e64ff71f3a" providerId="LiveId" clId="{8C6E1D6F-2775-4C71-8181-D74DC0BB0EBC}" dt="2022-11-05T22:32:02.575" v="3400" actId="34122"/>
          <ac:spMkLst>
            <pc:docMk/>
            <pc:sldMk cId="2115303721" sldId="300"/>
            <ac:spMk id="6" creationId="{897BF6BC-20B4-4E06-8E00-E34768860676}"/>
          </ac:spMkLst>
        </pc:spChg>
        <pc:grpChg chg="mod">
          <ac:chgData name="Hillel Wayne" userId="7e5188e64ff71f3a" providerId="LiveId" clId="{8C6E1D6F-2775-4C71-8181-D74DC0BB0EBC}" dt="2022-11-07T11:22:57.818" v="3984" actId="1076"/>
          <ac:grpSpMkLst>
            <pc:docMk/>
            <pc:sldMk cId="2115303721" sldId="300"/>
            <ac:grpSpMk id="14" creationId="{DE329923-DCB4-B6B3-AA4B-D8AFCD520F88}"/>
          </ac:grpSpMkLst>
        </pc:grpChg>
        <pc:grpChg chg="mod topLvl">
          <ac:chgData name="Hillel Wayne" userId="7e5188e64ff71f3a" providerId="LiveId" clId="{8C6E1D6F-2775-4C71-8181-D74DC0BB0EBC}" dt="2022-11-05T22:33:05.159" v="3404" actId="164"/>
          <ac:grpSpMkLst>
            <pc:docMk/>
            <pc:sldMk cId="2115303721" sldId="300"/>
            <ac:grpSpMk id="17" creationId="{87F73709-E426-5DBB-C391-29F25421809A}"/>
          </ac:grpSpMkLst>
        </pc:grpChg>
        <pc:grpChg chg="mod">
          <ac:chgData name="Hillel Wayne" userId="7e5188e64ff71f3a" providerId="LiveId" clId="{8C6E1D6F-2775-4C71-8181-D74DC0BB0EBC}" dt="2022-11-05T22:33:07.362" v="3405" actId="164"/>
          <ac:grpSpMkLst>
            <pc:docMk/>
            <pc:sldMk cId="2115303721" sldId="300"/>
            <ac:grpSpMk id="20" creationId="{CA361B73-AE9F-6124-0364-C5A2B40FB41A}"/>
          </ac:grpSpMkLst>
        </pc:grpChg>
        <pc:grpChg chg="mod">
          <ac:chgData name="Hillel Wayne" userId="7e5188e64ff71f3a" providerId="LiveId" clId="{8C6E1D6F-2775-4C71-8181-D74DC0BB0EBC}" dt="2022-11-05T22:33:12.473" v="3406" actId="164"/>
          <ac:grpSpMkLst>
            <pc:docMk/>
            <pc:sldMk cId="2115303721" sldId="300"/>
            <ac:grpSpMk id="23" creationId="{47E24B32-3316-2A07-3BF2-8A71D23E3A49}"/>
          </ac:grpSpMkLst>
        </pc:grpChg>
        <pc:grpChg chg="mod">
          <ac:chgData name="Hillel Wayne" userId="7e5188e64ff71f3a" providerId="LiveId" clId="{8C6E1D6F-2775-4C71-8181-D74DC0BB0EBC}" dt="2022-11-05T22:33:14.481" v="3407" actId="164"/>
          <ac:grpSpMkLst>
            <pc:docMk/>
            <pc:sldMk cId="2115303721" sldId="300"/>
            <ac:grpSpMk id="26" creationId="{BC5EBE91-1FAC-5947-3152-64EF1760DBA3}"/>
          </ac:grpSpMkLst>
        </pc:grpChg>
        <pc:grpChg chg="mod">
          <ac:chgData name="Hillel Wayne" userId="7e5188e64ff71f3a" providerId="LiveId" clId="{8C6E1D6F-2775-4C71-8181-D74DC0BB0EBC}" dt="2022-11-05T22:33:07.362" v="3405" actId="164"/>
          <ac:grpSpMkLst>
            <pc:docMk/>
            <pc:sldMk cId="2115303721" sldId="300"/>
            <ac:grpSpMk id="33" creationId="{639236EE-160A-7750-DDB6-742552516F9F}"/>
          </ac:grpSpMkLst>
        </pc:grpChg>
        <pc:grpChg chg="mod">
          <ac:chgData name="Hillel Wayne" userId="7e5188e64ff71f3a" providerId="LiveId" clId="{8C6E1D6F-2775-4C71-8181-D74DC0BB0EBC}" dt="2022-11-05T22:33:12.473" v="3406" actId="164"/>
          <ac:grpSpMkLst>
            <pc:docMk/>
            <pc:sldMk cId="2115303721" sldId="300"/>
            <ac:grpSpMk id="38" creationId="{F6B04CB7-53A4-F84A-7AF1-48C41B8BB2BC}"/>
          </ac:grpSpMkLst>
        </pc:grpChg>
        <pc:grpChg chg="add del mod">
          <ac:chgData name="Hillel Wayne" userId="7e5188e64ff71f3a" providerId="LiveId" clId="{8C6E1D6F-2775-4C71-8181-D74DC0BB0EBC}" dt="2022-11-05T22:32:38.008" v="3402" actId="478"/>
          <ac:grpSpMkLst>
            <pc:docMk/>
            <pc:sldMk cId="2115303721" sldId="300"/>
            <ac:grpSpMk id="41" creationId="{E93A41AC-5B29-4065-B531-B70B67AC67AD}"/>
          </ac:grpSpMkLst>
        </pc:grpChg>
        <pc:grpChg chg="mod">
          <ac:chgData name="Hillel Wayne" userId="7e5188e64ff71f3a" providerId="LiveId" clId="{8C6E1D6F-2775-4C71-8181-D74DC0BB0EBC}" dt="2022-11-05T22:33:14.481" v="3407" actId="164"/>
          <ac:grpSpMkLst>
            <pc:docMk/>
            <pc:sldMk cId="2115303721" sldId="300"/>
            <ac:grpSpMk id="46" creationId="{42E03FA6-6E8C-16AE-5764-07D07944E08F}"/>
          </ac:grpSpMkLst>
        </pc:grpChg>
        <pc:grpChg chg="add del mod ord">
          <ac:chgData name="Hillel Wayne" userId="7e5188e64ff71f3a" providerId="LiveId" clId="{8C6E1D6F-2775-4C71-8181-D74DC0BB0EBC}" dt="2022-11-05T22:33:01.054" v="3403" actId="165"/>
          <ac:grpSpMkLst>
            <pc:docMk/>
            <pc:sldMk cId="2115303721" sldId="300"/>
            <ac:grpSpMk id="49" creationId="{69F27903-A1DF-0E67-71C0-8748F9B4A47E}"/>
          </ac:grpSpMkLst>
        </pc:grpChg>
        <pc:grpChg chg="add mod ord">
          <ac:chgData name="Hillel Wayne" userId="7e5188e64ff71f3a" providerId="LiveId" clId="{8C6E1D6F-2775-4C71-8181-D74DC0BB0EBC}" dt="2022-11-05T22:32:00.954" v="3394"/>
          <ac:grpSpMkLst>
            <pc:docMk/>
            <pc:sldMk cId="2115303721" sldId="300"/>
            <ac:grpSpMk id="50" creationId="{4187867D-9159-9FD4-1603-B48392F7C30C}"/>
          </ac:grpSpMkLst>
        </pc:grpChg>
        <pc:grpChg chg="add mod">
          <ac:chgData name="Hillel Wayne" userId="7e5188e64ff71f3a" providerId="LiveId" clId="{8C6E1D6F-2775-4C71-8181-D74DC0BB0EBC}" dt="2022-11-07T11:22:57.818" v="3984" actId="1076"/>
          <ac:grpSpMkLst>
            <pc:docMk/>
            <pc:sldMk cId="2115303721" sldId="300"/>
            <ac:grpSpMk id="51" creationId="{E5098247-61C9-A084-84F4-FBC939B9CAE2}"/>
          </ac:grpSpMkLst>
        </pc:grpChg>
        <pc:grpChg chg="add mod">
          <ac:chgData name="Hillel Wayne" userId="7e5188e64ff71f3a" providerId="LiveId" clId="{8C6E1D6F-2775-4C71-8181-D74DC0BB0EBC}" dt="2022-11-07T21:15:38.580" v="4588" actId="1076"/>
          <ac:grpSpMkLst>
            <pc:docMk/>
            <pc:sldMk cId="2115303721" sldId="300"/>
            <ac:grpSpMk id="52" creationId="{C31215A5-1B60-5D16-B243-C269DF34ED1B}"/>
          </ac:grpSpMkLst>
        </pc:grpChg>
        <pc:grpChg chg="add mod">
          <ac:chgData name="Hillel Wayne" userId="7e5188e64ff71f3a" providerId="LiveId" clId="{8C6E1D6F-2775-4C71-8181-D74DC0BB0EBC}" dt="2022-11-07T11:22:57.818" v="3984" actId="1076"/>
          <ac:grpSpMkLst>
            <pc:docMk/>
            <pc:sldMk cId="2115303721" sldId="300"/>
            <ac:grpSpMk id="53" creationId="{0727528D-B30E-1DFF-40C0-B4EC08F840B7}"/>
          </ac:grpSpMkLst>
        </pc:grpChg>
        <pc:grpChg chg="add mod">
          <ac:chgData name="Hillel Wayne" userId="7e5188e64ff71f3a" providerId="LiveId" clId="{8C6E1D6F-2775-4C71-8181-D74DC0BB0EBC}" dt="2022-11-07T11:22:57.818" v="3984" actId="1076"/>
          <ac:grpSpMkLst>
            <pc:docMk/>
            <pc:sldMk cId="2115303721" sldId="300"/>
            <ac:grpSpMk id="54" creationId="{87D26392-1FA3-1E60-42E1-A2CAA89E7069}"/>
          </ac:grpSpMkLst>
        </pc:grpChg>
        <pc:picChg chg="mod">
          <ac:chgData name="Hillel Wayne" userId="7e5188e64ff71f3a" providerId="LiveId" clId="{8C6E1D6F-2775-4C71-8181-D74DC0BB0EBC}" dt="2022-11-05T22:33:01.054" v="3403" actId="165"/>
          <ac:picMkLst>
            <pc:docMk/>
            <pc:sldMk cId="2115303721" sldId="300"/>
            <ac:picMk id="18" creationId="{6BADD411-8D4A-B908-1582-AC08594396A4}"/>
          </ac:picMkLst>
        </pc:picChg>
        <pc:picChg chg="mod">
          <ac:chgData name="Hillel Wayne" userId="7e5188e64ff71f3a" providerId="LiveId" clId="{8C6E1D6F-2775-4C71-8181-D74DC0BB0EBC}" dt="2022-11-05T22:33:01.054" v="3403" actId="165"/>
          <ac:picMkLst>
            <pc:docMk/>
            <pc:sldMk cId="2115303721" sldId="300"/>
            <ac:picMk id="19" creationId="{BF6C5D09-CFBF-5700-46B9-429DF86AB83E}"/>
          </ac:picMkLst>
        </pc:picChg>
        <pc:inkChg chg="mod topLvl">
          <ac:chgData name="Hillel Wayne" userId="7e5188e64ff71f3a" providerId="LiveId" clId="{8C6E1D6F-2775-4C71-8181-D74DC0BB0EBC}" dt="2022-11-05T22:33:05.159" v="3404" actId="164"/>
          <ac:inkMkLst>
            <pc:docMk/>
            <pc:sldMk cId="2115303721" sldId="300"/>
            <ac:inkMk id="30" creationId="{599FD391-5E05-FACF-4A89-8CAB4A243386}"/>
          </ac:inkMkLst>
        </pc:inkChg>
        <pc:inkChg chg="mod">
          <ac:chgData name="Hillel Wayne" userId="7e5188e64ff71f3a" providerId="LiveId" clId="{8C6E1D6F-2775-4C71-8181-D74DC0BB0EBC}" dt="2022-11-05T22:33:12.473" v="3406" actId="164"/>
          <ac:inkMkLst>
            <pc:docMk/>
            <pc:sldMk cId="2115303721" sldId="300"/>
            <ac:inkMk id="39" creationId="{96D40C0D-73FD-38E5-A280-F6A59A7BAB22}"/>
          </ac:inkMkLst>
        </pc:inkChg>
        <pc:inkChg chg="add del mod">
          <ac:chgData name="Hillel Wayne" userId="7e5188e64ff71f3a" providerId="LiveId" clId="{8C6E1D6F-2775-4C71-8181-D74DC0BB0EBC}" dt="2022-11-05T22:32:38.008" v="3402" actId="478"/>
          <ac:inkMkLst>
            <pc:docMk/>
            <pc:sldMk cId="2115303721" sldId="300"/>
            <ac:inkMk id="40" creationId="{65DE2F10-4C33-706C-59CC-1BB42ABAE58A}"/>
          </ac:inkMkLst>
        </pc:inkChg>
      </pc:sldChg>
      <pc:sldChg chg="addSp delSp modSp mod modClrScheme delAnim modAnim modShow chgLayout">
        <pc:chgData name="Hillel Wayne" userId="7e5188e64ff71f3a" providerId="LiveId" clId="{8C6E1D6F-2775-4C71-8181-D74DC0BB0EBC}" dt="2022-11-07T15:01:12.998" v="4227"/>
        <pc:sldMkLst>
          <pc:docMk/>
          <pc:sldMk cId="2139026544" sldId="301"/>
        </pc:sldMkLst>
        <pc:spChg chg="mod ord">
          <ac:chgData name="Hillel Wayne" userId="7e5188e64ff71f3a" providerId="LiveId" clId="{8C6E1D6F-2775-4C71-8181-D74DC0BB0EBC}" dt="2022-11-07T11:19:27.968" v="3832" actId="700"/>
          <ac:spMkLst>
            <pc:docMk/>
            <pc:sldMk cId="2139026544" sldId="301"/>
            <ac:spMk id="2" creationId="{3FBA1459-D056-C410-775E-A6DC253EF96F}"/>
          </ac:spMkLst>
        </pc:spChg>
        <pc:spChg chg="mod ord">
          <ac:chgData name="Hillel Wayne" userId="7e5188e64ff71f3a" providerId="LiveId" clId="{8C6E1D6F-2775-4C71-8181-D74DC0BB0EBC}" dt="2022-11-07T11:19:27.968" v="3832" actId="700"/>
          <ac:spMkLst>
            <pc:docMk/>
            <pc:sldMk cId="2139026544" sldId="301"/>
            <ac:spMk id="3" creationId="{56932C9E-5DA0-D6E2-1DFD-2F4AC84A79F5}"/>
          </ac:spMkLst>
        </pc:spChg>
        <pc:spChg chg="add del mod ord">
          <ac:chgData name="Hillel Wayne" userId="7e5188e64ff71f3a" providerId="LiveId" clId="{8C6E1D6F-2775-4C71-8181-D74DC0BB0EBC}" dt="2022-11-07T11:19:33.175" v="3833" actId="478"/>
          <ac:spMkLst>
            <pc:docMk/>
            <pc:sldMk cId="2139026544" sldId="301"/>
            <ac:spMk id="4" creationId="{FE17C740-4265-6302-D88E-76E8FDF2C6A2}"/>
          </ac:spMkLst>
        </pc:spChg>
        <pc:spChg chg="add del mod ord">
          <ac:chgData name="Hillel Wayne" userId="7e5188e64ff71f3a" providerId="LiveId" clId="{8C6E1D6F-2775-4C71-8181-D74DC0BB0EBC}" dt="2022-11-07T11:19:34.755" v="3834" actId="478"/>
          <ac:spMkLst>
            <pc:docMk/>
            <pc:sldMk cId="2139026544" sldId="301"/>
            <ac:spMk id="5" creationId="{9B14C774-FA74-AF87-FFE0-794BF25F4066}"/>
          </ac:spMkLst>
        </pc:spChg>
        <pc:spChg chg="add mod ord">
          <ac:chgData name="Hillel Wayne" userId="7e5188e64ff71f3a" providerId="LiveId" clId="{8C6E1D6F-2775-4C71-8181-D74DC0BB0EBC}" dt="2022-11-07T15:01:09.217" v="4225" actId="20577"/>
          <ac:spMkLst>
            <pc:docMk/>
            <pc:sldMk cId="2139026544" sldId="301"/>
            <ac:spMk id="6" creationId="{CA457051-BC4D-7ACB-8DFC-8862C2E6FE81}"/>
          </ac:spMkLst>
        </pc:spChg>
        <pc:spChg chg="add del mod ord">
          <ac:chgData name="Hillel Wayne" userId="7e5188e64ff71f3a" providerId="LiveId" clId="{8C6E1D6F-2775-4C71-8181-D74DC0BB0EBC}" dt="2022-11-07T11:19:36.975" v="3835" actId="478"/>
          <ac:spMkLst>
            <pc:docMk/>
            <pc:sldMk cId="2139026544" sldId="301"/>
            <ac:spMk id="7" creationId="{3E3B22E0-5C27-23FA-25F5-AA2328F12ED4}"/>
          </ac:spMkLst>
        </pc:spChg>
        <pc:spChg chg="add mod ord">
          <ac:chgData name="Hillel Wayne" userId="7e5188e64ff71f3a" providerId="LiveId" clId="{8C6E1D6F-2775-4C71-8181-D74DC0BB0EBC}" dt="2022-11-07T11:20:38.134" v="3966" actId="20577"/>
          <ac:spMkLst>
            <pc:docMk/>
            <pc:sldMk cId="2139026544" sldId="301"/>
            <ac:spMk id="8" creationId="{9E98949B-C338-E2EE-BB78-D8D4BD90F552}"/>
          </ac:spMkLst>
        </pc:spChg>
        <pc:picChg chg="del">
          <ac:chgData name="Hillel Wayne" userId="7e5188e64ff71f3a" providerId="LiveId" clId="{8C6E1D6F-2775-4C71-8181-D74DC0BB0EBC}" dt="2022-11-05T22:28:01.462" v="3365" actId="478"/>
          <ac:picMkLst>
            <pc:docMk/>
            <pc:sldMk cId="2139026544" sldId="301"/>
            <ac:picMk id="14" creationId="{894FFCDB-9C67-D851-B056-037DF07F3F62}"/>
          </ac:picMkLst>
        </pc:picChg>
        <pc:picChg chg="mod">
          <ac:chgData name="Hillel Wayne" userId="7e5188e64ff71f3a" providerId="LiveId" clId="{8C6E1D6F-2775-4C71-8181-D74DC0BB0EBC}" dt="2022-11-07T11:19:42.662" v="3838" actId="1076"/>
          <ac:picMkLst>
            <pc:docMk/>
            <pc:sldMk cId="2139026544" sldId="301"/>
            <ac:picMk id="16" creationId="{7B0C3EFD-F815-AF67-7A6E-0107073CBC69}"/>
          </ac:picMkLst>
        </pc:picChg>
        <pc:picChg chg="del">
          <ac:chgData name="Hillel Wayne" userId="7e5188e64ff71f3a" providerId="LiveId" clId="{8C6E1D6F-2775-4C71-8181-D74DC0BB0EBC}" dt="2022-11-07T11:19:06.035" v="3829" actId="478"/>
          <ac:picMkLst>
            <pc:docMk/>
            <pc:sldMk cId="2139026544" sldId="301"/>
            <ac:picMk id="24" creationId="{87C27BDC-363D-0E2F-7BED-FDC2706DDA0D}"/>
          </ac:picMkLst>
        </pc:picChg>
        <pc:picChg chg="del">
          <ac:chgData name="Hillel Wayne" userId="7e5188e64ff71f3a" providerId="LiveId" clId="{8C6E1D6F-2775-4C71-8181-D74DC0BB0EBC}" dt="2022-11-07T11:19:07.333" v="3830" actId="478"/>
          <ac:picMkLst>
            <pc:docMk/>
            <pc:sldMk cId="2139026544" sldId="301"/>
            <ac:picMk id="27" creationId="{F05469CE-0960-C078-CC65-587CEE4241E9}"/>
          </ac:picMkLst>
        </pc:picChg>
      </pc:sldChg>
      <pc:sldChg chg="mod modShow">
        <pc:chgData name="Hillel Wayne" userId="7e5188e64ff71f3a" providerId="LiveId" clId="{8C6E1D6F-2775-4C71-8181-D74DC0BB0EBC}" dt="2022-11-05T22:29:42.318" v="3366" actId="729"/>
        <pc:sldMkLst>
          <pc:docMk/>
          <pc:sldMk cId="517884059" sldId="305"/>
        </pc:sldMkLst>
      </pc:sldChg>
      <pc:sldChg chg="del">
        <pc:chgData name="Hillel Wayne" userId="7e5188e64ff71f3a" providerId="LiveId" clId="{8C6E1D6F-2775-4C71-8181-D74DC0BB0EBC}" dt="2022-11-05T22:47:59.008" v="3481" actId="47"/>
        <pc:sldMkLst>
          <pc:docMk/>
          <pc:sldMk cId="2255302832" sldId="307"/>
        </pc:sldMkLst>
      </pc:sldChg>
      <pc:sldChg chg="modTransition">
        <pc:chgData name="Hillel Wayne" userId="7e5188e64ff71f3a" providerId="LiveId" clId="{8C6E1D6F-2775-4C71-8181-D74DC0BB0EBC}" dt="2022-11-07T15:19:59.159" v="4304"/>
        <pc:sldMkLst>
          <pc:docMk/>
          <pc:sldMk cId="3539659907" sldId="308"/>
        </pc:sldMkLst>
      </pc:sldChg>
      <pc:sldChg chg="modTransition">
        <pc:chgData name="Hillel Wayne" userId="7e5188e64ff71f3a" providerId="LiveId" clId="{8C6E1D6F-2775-4C71-8181-D74DC0BB0EBC}" dt="2022-11-07T15:21:16.913" v="4318"/>
        <pc:sldMkLst>
          <pc:docMk/>
          <pc:sldMk cId="1968934473" sldId="310"/>
        </pc:sldMkLst>
      </pc:sldChg>
      <pc:sldChg chg="modTransition">
        <pc:chgData name="Hillel Wayne" userId="7e5188e64ff71f3a" providerId="LiveId" clId="{8C6E1D6F-2775-4C71-8181-D74DC0BB0EBC}" dt="2022-11-07T15:19:59.955" v="4307"/>
        <pc:sldMkLst>
          <pc:docMk/>
          <pc:sldMk cId="3461105639" sldId="311"/>
        </pc:sldMkLst>
      </pc:sldChg>
      <pc:sldChg chg="addSp delSp modSp mod modAnim">
        <pc:chgData name="Hillel Wayne" userId="7e5188e64ff71f3a" providerId="LiveId" clId="{8C6E1D6F-2775-4C71-8181-D74DC0BB0EBC}" dt="2022-11-07T15:00:36.811" v="4222"/>
        <pc:sldMkLst>
          <pc:docMk/>
          <pc:sldMk cId="1928144053" sldId="312"/>
        </pc:sldMkLst>
        <pc:spChg chg="add del mod">
          <ac:chgData name="Hillel Wayne" userId="7e5188e64ff71f3a" providerId="LiveId" clId="{8C6E1D6F-2775-4C71-8181-D74DC0BB0EBC}" dt="2022-11-07T15:00:02.021" v="4213" actId="478"/>
          <ac:spMkLst>
            <pc:docMk/>
            <pc:sldMk cId="1928144053" sldId="312"/>
            <ac:spMk id="7" creationId="{9F60B399-F82F-6EE3-AE6B-6E54F932F051}"/>
          </ac:spMkLst>
        </pc:spChg>
        <pc:picChg chg="add mod">
          <ac:chgData name="Hillel Wayne" userId="7e5188e64ff71f3a" providerId="LiveId" clId="{8C6E1D6F-2775-4C71-8181-D74DC0BB0EBC}" dt="2022-11-07T15:00:31.061" v="4220" actId="14100"/>
          <ac:picMkLst>
            <pc:docMk/>
            <pc:sldMk cId="1928144053" sldId="312"/>
            <ac:picMk id="9" creationId="{55DA1734-D3CB-E195-49F5-8E5C2884A5A1}"/>
          </ac:picMkLst>
        </pc:picChg>
      </pc:sldChg>
      <pc:sldChg chg="delSp modSp mod modAnim">
        <pc:chgData name="Hillel Wayne" userId="7e5188e64ff71f3a" providerId="LiveId" clId="{8C6E1D6F-2775-4C71-8181-D74DC0BB0EBC}" dt="2022-11-05T22:20:05.671" v="3353" actId="14861"/>
        <pc:sldMkLst>
          <pc:docMk/>
          <pc:sldMk cId="4047594661" sldId="313"/>
        </pc:sldMkLst>
        <pc:spChg chg="del">
          <ac:chgData name="Hillel Wayne" userId="7e5188e64ff71f3a" providerId="LiveId" clId="{8C6E1D6F-2775-4C71-8181-D74DC0BB0EBC}" dt="2022-11-05T22:18:27.981" v="3338" actId="478"/>
          <ac:spMkLst>
            <pc:docMk/>
            <pc:sldMk cId="4047594661" sldId="313"/>
            <ac:spMk id="2" creationId="{035D40A7-D626-6F2F-9AA2-0B12368351C7}"/>
          </ac:spMkLst>
        </pc:spChg>
        <pc:spChg chg="mod">
          <ac:chgData name="Hillel Wayne" userId="7e5188e64ff71f3a" providerId="LiveId" clId="{8C6E1D6F-2775-4C71-8181-D74DC0BB0EBC}" dt="2022-11-05T22:20:05.671" v="3353" actId="14861"/>
          <ac:spMkLst>
            <pc:docMk/>
            <pc:sldMk cId="4047594661" sldId="313"/>
            <ac:spMk id="3" creationId="{50AA4989-04CA-288E-E78E-F2D37D2686DD}"/>
          </ac:spMkLst>
        </pc:spChg>
      </pc:sldChg>
      <pc:sldChg chg="modNotesTx">
        <pc:chgData name="Hillel Wayne" userId="7e5188e64ff71f3a" providerId="LiveId" clId="{8C6E1D6F-2775-4C71-8181-D74DC0BB0EBC}" dt="2022-11-07T11:18:52.123" v="3827" actId="313"/>
        <pc:sldMkLst>
          <pc:docMk/>
          <pc:sldMk cId="4095222708" sldId="315"/>
        </pc:sldMkLst>
      </pc:sldChg>
      <pc:sldChg chg="modNotesTx">
        <pc:chgData name="Hillel Wayne" userId="7e5188e64ff71f3a" providerId="LiveId" clId="{8C6E1D6F-2775-4C71-8181-D74DC0BB0EBC}" dt="2022-11-07T11:17:37.547" v="3735" actId="20577"/>
        <pc:sldMkLst>
          <pc:docMk/>
          <pc:sldMk cId="1891146228" sldId="317"/>
        </pc:sldMkLst>
      </pc:sldChg>
      <pc:sldChg chg="addSp delSp modSp mod modTransition">
        <pc:chgData name="Hillel Wayne" userId="7e5188e64ff71f3a" providerId="LiveId" clId="{8C6E1D6F-2775-4C71-8181-D74DC0BB0EBC}" dt="2022-11-07T21:33:58.427" v="4593"/>
        <pc:sldMkLst>
          <pc:docMk/>
          <pc:sldMk cId="212642587" sldId="323"/>
        </pc:sldMkLst>
        <pc:picChg chg="del">
          <ac:chgData name="Hillel Wayne" userId="7e5188e64ff71f3a" providerId="LiveId" clId="{8C6E1D6F-2775-4C71-8181-D74DC0BB0EBC}" dt="2022-11-07T14:39:26.377" v="4065" actId="478"/>
          <ac:picMkLst>
            <pc:docMk/>
            <pc:sldMk cId="212642587" sldId="323"/>
            <ac:picMk id="5" creationId="{D8244CD8-0465-B40B-667B-833FBCB896EC}"/>
          </ac:picMkLst>
        </pc:picChg>
        <pc:picChg chg="add mod">
          <ac:chgData name="Hillel Wayne" userId="7e5188e64ff71f3a" providerId="LiveId" clId="{8C6E1D6F-2775-4C71-8181-D74DC0BB0EBC}" dt="2022-11-07T14:39:40.538" v="4068" actId="962"/>
          <ac:picMkLst>
            <pc:docMk/>
            <pc:sldMk cId="212642587" sldId="323"/>
            <ac:picMk id="6" creationId="{2BF557F2-71DF-474E-F522-17236B1E2207}"/>
          </ac:picMkLst>
        </pc:picChg>
      </pc:sldChg>
      <pc:sldChg chg="addSp delSp mod">
        <pc:chgData name="Hillel Wayne" userId="7e5188e64ff71f3a" providerId="LiveId" clId="{8C6E1D6F-2775-4C71-8181-D74DC0BB0EBC}" dt="2022-11-07T15:45:27.776" v="4434" actId="22"/>
        <pc:sldMkLst>
          <pc:docMk/>
          <pc:sldMk cId="1168501545" sldId="324"/>
        </pc:sldMkLst>
        <pc:picChg chg="del">
          <ac:chgData name="Hillel Wayne" userId="7e5188e64ff71f3a" providerId="LiveId" clId="{8C6E1D6F-2775-4C71-8181-D74DC0BB0EBC}" dt="2022-11-07T15:45:27.445" v="4433" actId="478"/>
          <ac:picMkLst>
            <pc:docMk/>
            <pc:sldMk cId="1168501545" sldId="324"/>
            <ac:picMk id="3" creationId="{906B0809-C33A-998C-7BA9-0FE9E7AB13A4}"/>
          </ac:picMkLst>
        </pc:picChg>
        <pc:picChg chg="add">
          <ac:chgData name="Hillel Wayne" userId="7e5188e64ff71f3a" providerId="LiveId" clId="{8C6E1D6F-2775-4C71-8181-D74DC0BB0EBC}" dt="2022-11-07T15:45:27.776" v="4434" actId="22"/>
          <ac:picMkLst>
            <pc:docMk/>
            <pc:sldMk cId="1168501545" sldId="324"/>
            <ac:picMk id="6" creationId="{8158D7F6-732C-554A-6F6E-0FF4D3166287}"/>
          </ac:picMkLst>
        </pc:picChg>
      </pc:sldChg>
      <pc:sldChg chg="del">
        <pc:chgData name="Hillel Wayne" userId="7e5188e64ff71f3a" providerId="LiveId" clId="{8C6E1D6F-2775-4C71-8181-D74DC0BB0EBC}" dt="2022-11-07T11:31:36.008" v="3995" actId="47"/>
        <pc:sldMkLst>
          <pc:docMk/>
          <pc:sldMk cId="3506192855" sldId="327"/>
        </pc:sldMkLst>
      </pc:sldChg>
      <pc:sldChg chg="addSp modSp mod modClrScheme chgLayout">
        <pc:chgData name="Hillel Wayne" userId="7e5188e64ff71f3a" providerId="LiveId" clId="{8C6E1D6F-2775-4C71-8181-D74DC0BB0EBC}" dt="2022-11-05T22:38:07.829" v="3464" actId="20577"/>
        <pc:sldMkLst>
          <pc:docMk/>
          <pc:sldMk cId="861959199" sldId="328"/>
        </pc:sldMkLst>
        <pc:spChg chg="add mod">
          <ac:chgData name="Hillel Wayne" userId="7e5188e64ff71f3a" providerId="LiveId" clId="{8C6E1D6F-2775-4C71-8181-D74DC0BB0EBC}" dt="2022-11-05T22:38:07.829" v="3464" actId="20577"/>
          <ac:spMkLst>
            <pc:docMk/>
            <pc:sldMk cId="861959199" sldId="328"/>
            <ac:spMk id="2" creationId="{B3C84607-2B12-956F-2886-44F10477C9C5}"/>
          </ac:spMkLst>
        </pc:spChg>
        <pc:spChg chg="add mod">
          <ac:chgData name="Hillel Wayne" userId="7e5188e64ff71f3a" providerId="LiveId" clId="{8C6E1D6F-2775-4C71-8181-D74DC0BB0EBC}" dt="2022-11-05T22:38:03.954" v="3441" actId="700"/>
          <ac:spMkLst>
            <pc:docMk/>
            <pc:sldMk cId="861959199" sldId="328"/>
            <ac:spMk id="3" creationId="{96D7290E-F064-2A2B-D6D4-641DD26580D8}"/>
          </ac:spMkLst>
        </pc:spChg>
      </pc:sldChg>
      <pc:sldChg chg="addSp delSp modSp mod modTransition">
        <pc:chgData name="Hillel Wayne" userId="7e5188e64ff71f3a" providerId="LiveId" clId="{8C6E1D6F-2775-4C71-8181-D74DC0BB0EBC}" dt="2022-11-07T15:27:44.661" v="4348" actId="962"/>
        <pc:sldMkLst>
          <pc:docMk/>
          <pc:sldMk cId="2922877200" sldId="329"/>
        </pc:sldMkLst>
        <pc:spChg chg="del">
          <ac:chgData name="Hillel Wayne" userId="7e5188e64ff71f3a" providerId="LiveId" clId="{8C6E1D6F-2775-4C71-8181-D74DC0BB0EBC}" dt="2022-11-07T15:27:30.295" v="4340" actId="478"/>
          <ac:spMkLst>
            <pc:docMk/>
            <pc:sldMk cId="2922877200" sldId="329"/>
            <ac:spMk id="2" creationId="{8F9D2A1F-EA34-80F1-C862-13253A05E819}"/>
          </ac:spMkLst>
        </pc:spChg>
        <pc:picChg chg="add mod">
          <ac:chgData name="Hillel Wayne" userId="7e5188e64ff71f3a" providerId="LiveId" clId="{8C6E1D6F-2775-4C71-8181-D74DC0BB0EBC}" dt="2022-11-07T15:27:44.661" v="4348" actId="962"/>
          <ac:picMkLst>
            <pc:docMk/>
            <pc:sldMk cId="2922877200" sldId="329"/>
            <ac:picMk id="6" creationId="{3799E556-4D6D-E571-B104-8987FA87EF80}"/>
          </ac:picMkLst>
        </pc:picChg>
      </pc:sldChg>
      <pc:sldChg chg="addSp delSp modSp mod delAnim modAnim">
        <pc:chgData name="Hillel Wayne" userId="7e5188e64ff71f3a" providerId="LiveId" clId="{8C6E1D6F-2775-4C71-8181-D74DC0BB0EBC}" dt="2022-11-07T11:17:00.785" v="3715"/>
        <pc:sldMkLst>
          <pc:docMk/>
          <pc:sldMk cId="4194748870" sldId="331"/>
        </pc:sldMkLst>
        <pc:grpChg chg="add mod">
          <ac:chgData name="Hillel Wayne" userId="7e5188e64ff71f3a" providerId="LiveId" clId="{8C6E1D6F-2775-4C71-8181-D74DC0BB0EBC}" dt="2022-11-07T11:15:00.568" v="3690" actId="164"/>
          <ac:grpSpMkLst>
            <pc:docMk/>
            <pc:sldMk cId="4194748870" sldId="331"/>
            <ac:grpSpMk id="9" creationId="{97DAB30A-2B67-168A-AC34-86D2BFA705D3}"/>
          </ac:grpSpMkLst>
        </pc:grpChg>
        <pc:picChg chg="mod">
          <ac:chgData name="Hillel Wayne" userId="7e5188e64ff71f3a" providerId="LiveId" clId="{8C6E1D6F-2775-4C71-8181-D74DC0BB0EBC}" dt="2022-11-07T11:15:00.568" v="3690" actId="164"/>
          <ac:picMkLst>
            <pc:docMk/>
            <pc:sldMk cId="4194748870" sldId="331"/>
            <ac:picMk id="4" creationId="{4F42E25C-57B4-786B-13F9-9791973BD875}"/>
          </ac:picMkLst>
        </pc:picChg>
        <pc:picChg chg="add mod">
          <ac:chgData name="Hillel Wayne" userId="7e5188e64ff71f3a" providerId="LiveId" clId="{8C6E1D6F-2775-4C71-8181-D74DC0BB0EBC}" dt="2022-11-05T18:08:51.787" v="105"/>
          <ac:picMkLst>
            <pc:docMk/>
            <pc:sldMk cId="4194748870" sldId="331"/>
            <ac:picMk id="5" creationId="{53EAEEC3-8BE7-3CCA-3469-44E6F7545C73}"/>
          </ac:picMkLst>
        </pc:picChg>
        <pc:picChg chg="add mod">
          <ac:chgData name="Hillel Wayne" userId="7e5188e64ff71f3a" providerId="LiveId" clId="{8C6E1D6F-2775-4C71-8181-D74DC0BB0EBC}" dt="2022-11-05T18:08:51.787" v="105"/>
          <ac:picMkLst>
            <pc:docMk/>
            <pc:sldMk cId="4194748870" sldId="331"/>
            <ac:picMk id="6" creationId="{998FB875-7858-A5E9-ED51-82DA28412BDE}"/>
          </ac:picMkLst>
        </pc:picChg>
        <pc:picChg chg="add del mod">
          <ac:chgData name="Hillel Wayne" userId="7e5188e64ff71f3a" providerId="LiveId" clId="{8C6E1D6F-2775-4C71-8181-D74DC0BB0EBC}" dt="2022-11-07T11:16:36.921" v="3703" actId="21"/>
          <ac:picMkLst>
            <pc:docMk/>
            <pc:sldMk cId="4194748870" sldId="331"/>
            <ac:picMk id="10" creationId="{B5BA8D42-F873-15FB-95B7-6F4DECC8D61C}"/>
          </ac:picMkLst>
        </pc:picChg>
        <pc:picChg chg="mod">
          <ac:chgData name="Hillel Wayne" userId="7e5188e64ff71f3a" providerId="LiveId" clId="{8C6E1D6F-2775-4C71-8181-D74DC0BB0EBC}" dt="2022-11-07T11:15:00.568" v="3690" actId="164"/>
          <ac:picMkLst>
            <pc:docMk/>
            <pc:sldMk cId="4194748870" sldId="331"/>
            <ac:picMk id="22" creationId="{A0019194-2B55-6D3D-81A1-42040345FFD3}"/>
          </ac:picMkLst>
        </pc:picChg>
        <pc:picChg chg="mod">
          <ac:chgData name="Hillel Wayne" userId="7e5188e64ff71f3a" providerId="LiveId" clId="{8C6E1D6F-2775-4C71-8181-D74DC0BB0EBC}" dt="2022-11-07T11:14:49.660" v="3688" actId="962"/>
          <ac:picMkLst>
            <pc:docMk/>
            <pc:sldMk cId="4194748870" sldId="331"/>
            <ac:picMk id="23" creationId="{16F3D627-2782-27E9-C39B-A242CA28587A}"/>
          </ac:picMkLst>
        </pc:picChg>
        <pc:picChg chg="mod ord">
          <ac:chgData name="Hillel Wayne" userId="7e5188e64ff71f3a" providerId="LiveId" clId="{8C6E1D6F-2775-4C71-8181-D74DC0BB0EBC}" dt="2022-11-07T11:17:00.785" v="3715"/>
          <ac:picMkLst>
            <pc:docMk/>
            <pc:sldMk cId="4194748870" sldId="331"/>
            <ac:picMk id="25" creationId="{F52CC029-5E4B-1FF9-17D5-9B4ABA4BEF24}"/>
          </ac:picMkLst>
        </pc:picChg>
        <pc:picChg chg="mod">
          <ac:chgData name="Hillel Wayne" userId="7e5188e64ff71f3a" providerId="LiveId" clId="{8C6E1D6F-2775-4C71-8181-D74DC0BB0EBC}" dt="2022-11-07T11:17:00.781" v="3713"/>
          <ac:picMkLst>
            <pc:docMk/>
            <pc:sldMk cId="4194748870" sldId="331"/>
            <ac:picMk id="26" creationId="{E41792F3-0C1A-93E4-CF7D-12FC1352697A}"/>
          </ac:picMkLst>
        </pc:picChg>
      </pc:sldChg>
      <pc:sldChg chg="delSp del mod">
        <pc:chgData name="Hillel Wayne" userId="7e5188e64ff71f3a" providerId="LiveId" clId="{8C6E1D6F-2775-4C71-8181-D74DC0BB0EBC}" dt="2022-11-07T11:17:29.166" v="3716" actId="47"/>
        <pc:sldMkLst>
          <pc:docMk/>
          <pc:sldMk cId="52213356" sldId="337"/>
        </pc:sldMkLst>
        <pc:picChg chg="del">
          <ac:chgData name="Hillel Wayne" userId="7e5188e64ff71f3a" providerId="LiveId" clId="{8C6E1D6F-2775-4C71-8181-D74DC0BB0EBC}" dt="2022-11-05T22:24:22.575" v="3354" actId="478"/>
          <ac:picMkLst>
            <pc:docMk/>
            <pc:sldMk cId="52213356" sldId="337"/>
            <ac:picMk id="3" creationId="{BF611FD9-6418-16C4-4FE4-9F470918A281}"/>
          </ac:picMkLst>
        </pc:picChg>
      </pc:sldChg>
      <pc:sldChg chg="addSp delSp modSp mod modTransition modAnim">
        <pc:chgData name="Hillel Wayne" userId="7e5188e64ff71f3a" providerId="LiveId" clId="{8C6E1D6F-2775-4C71-8181-D74DC0BB0EBC}" dt="2022-11-07T18:07:11.753" v="4558"/>
        <pc:sldMkLst>
          <pc:docMk/>
          <pc:sldMk cId="1352385995" sldId="345"/>
        </pc:sldMkLst>
        <pc:spChg chg="del mod">
          <ac:chgData name="Hillel Wayne" userId="7e5188e64ff71f3a" providerId="LiveId" clId="{8C6E1D6F-2775-4C71-8181-D74DC0BB0EBC}" dt="2022-11-05T22:17:42.321" v="3336" actId="478"/>
          <ac:spMkLst>
            <pc:docMk/>
            <pc:sldMk cId="1352385995" sldId="345"/>
            <ac:spMk id="2" creationId="{3B409C13-1BBB-143A-9969-94C995AC3210}"/>
          </ac:spMkLst>
        </pc:spChg>
        <pc:spChg chg="mod topLvl">
          <ac:chgData name="Hillel Wayne" userId="7e5188e64ff71f3a" providerId="LiveId" clId="{8C6E1D6F-2775-4C71-8181-D74DC0BB0EBC}" dt="2022-11-05T22:16:41.231" v="3327" actId="165"/>
          <ac:spMkLst>
            <pc:docMk/>
            <pc:sldMk cId="1352385995" sldId="345"/>
            <ac:spMk id="11" creationId="{76EAC1C9-FBEC-26F9-7056-F3F9DB92C21C}"/>
          </ac:spMkLst>
        </pc:spChg>
        <pc:spChg chg="mod topLvl">
          <ac:chgData name="Hillel Wayne" userId="7e5188e64ff71f3a" providerId="LiveId" clId="{8C6E1D6F-2775-4C71-8181-D74DC0BB0EBC}" dt="2022-11-05T22:16:41.231" v="3327" actId="165"/>
          <ac:spMkLst>
            <pc:docMk/>
            <pc:sldMk cId="1352385995" sldId="345"/>
            <ac:spMk id="12" creationId="{C000605B-0EB1-9CD3-B1DD-3C3AB09A2007}"/>
          </ac:spMkLst>
        </pc:spChg>
        <pc:spChg chg="del mod">
          <ac:chgData name="Hillel Wayne" userId="7e5188e64ff71f3a" providerId="LiveId" clId="{8C6E1D6F-2775-4C71-8181-D74DC0BB0EBC}" dt="2022-11-05T22:15:09.664" v="424" actId="478"/>
          <ac:spMkLst>
            <pc:docMk/>
            <pc:sldMk cId="1352385995" sldId="345"/>
            <ac:spMk id="13" creationId="{860723E3-E32E-81EE-E8B8-0C86A785F3D0}"/>
          </ac:spMkLst>
        </pc:spChg>
        <pc:spChg chg="del">
          <ac:chgData name="Hillel Wayne" userId="7e5188e64ff71f3a" providerId="LiveId" clId="{8C6E1D6F-2775-4C71-8181-D74DC0BB0EBC}" dt="2022-11-05T22:15:09.664" v="424" actId="478"/>
          <ac:spMkLst>
            <pc:docMk/>
            <pc:sldMk cId="1352385995" sldId="345"/>
            <ac:spMk id="14" creationId="{44C5C03B-2326-73FE-1363-EE36E726BD7B}"/>
          </ac:spMkLst>
        </pc:spChg>
        <pc:spChg chg="del">
          <ac:chgData name="Hillel Wayne" userId="7e5188e64ff71f3a" providerId="LiveId" clId="{8C6E1D6F-2775-4C71-8181-D74DC0BB0EBC}" dt="2022-11-05T22:15:09.664" v="424" actId="478"/>
          <ac:spMkLst>
            <pc:docMk/>
            <pc:sldMk cId="1352385995" sldId="345"/>
            <ac:spMk id="15" creationId="{BA3F6B8D-B536-35EE-0F63-025E9B12385F}"/>
          </ac:spMkLst>
        </pc:spChg>
        <pc:spChg chg="del">
          <ac:chgData name="Hillel Wayne" userId="7e5188e64ff71f3a" providerId="LiveId" clId="{8C6E1D6F-2775-4C71-8181-D74DC0BB0EBC}" dt="2022-11-05T22:15:09.664" v="424" actId="478"/>
          <ac:spMkLst>
            <pc:docMk/>
            <pc:sldMk cId="1352385995" sldId="345"/>
            <ac:spMk id="16" creationId="{67D8B73D-C06E-35AF-6C12-7571D8BC2943}"/>
          </ac:spMkLst>
        </pc:spChg>
        <pc:spChg chg="del">
          <ac:chgData name="Hillel Wayne" userId="7e5188e64ff71f3a" providerId="LiveId" clId="{8C6E1D6F-2775-4C71-8181-D74DC0BB0EBC}" dt="2022-11-05T22:15:09.664" v="424" actId="478"/>
          <ac:spMkLst>
            <pc:docMk/>
            <pc:sldMk cId="1352385995" sldId="345"/>
            <ac:spMk id="17" creationId="{FB6477A4-9B4D-032C-6BA7-A79B92D1957F}"/>
          </ac:spMkLst>
        </pc:spChg>
        <pc:spChg chg="del">
          <ac:chgData name="Hillel Wayne" userId="7e5188e64ff71f3a" providerId="LiveId" clId="{8C6E1D6F-2775-4C71-8181-D74DC0BB0EBC}" dt="2022-11-05T22:15:09.664" v="424" actId="478"/>
          <ac:spMkLst>
            <pc:docMk/>
            <pc:sldMk cId="1352385995" sldId="345"/>
            <ac:spMk id="18" creationId="{7E96F481-69DA-E753-FC55-8B3E558661AA}"/>
          </ac:spMkLst>
        </pc:spChg>
        <pc:spChg chg="del">
          <ac:chgData name="Hillel Wayne" userId="7e5188e64ff71f3a" providerId="LiveId" clId="{8C6E1D6F-2775-4C71-8181-D74DC0BB0EBC}" dt="2022-11-05T22:15:09.664" v="424" actId="478"/>
          <ac:spMkLst>
            <pc:docMk/>
            <pc:sldMk cId="1352385995" sldId="345"/>
            <ac:spMk id="19" creationId="{FC005421-F096-8FC4-0077-51E49486B572}"/>
          </ac:spMkLst>
        </pc:spChg>
        <pc:spChg chg="del">
          <ac:chgData name="Hillel Wayne" userId="7e5188e64ff71f3a" providerId="LiveId" clId="{8C6E1D6F-2775-4C71-8181-D74DC0BB0EBC}" dt="2022-11-05T22:15:09.664" v="424" actId="478"/>
          <ac:spMkLst>
            <pc:docMk/>
            <pc:sldMk cId="1352385995" sldId="345"/>
            <ac:spMk id="20" creationId="{3AACA2B5-BBFC-16D9-900E-5B34EA1E1833}"/>
          </ac:spMkLst>
        </pc:spChg>
        <pc:spChg chg="mod topLvl">
          <ac:chgData name="Hillel Wayne" userId="7e5188e64ff71f3a" providerId="LiveId" clId="{8C6E1D6F-2775-4C71-8181-D74DC0BB0EBC}" dt="2022-11-05T22:16:41.231" v="3327" actId="165"/>
          <ac:spMkLst>
            <pc:docMk/>
            <pc:sldMk cId="1352385995" sldId="345"/>
            <ac:spMk id="21" creationId="{2233A7DA-2ECB-79AD-AA35-FF720A9F11F3}"/>
          </ac:spMkLst>
        </pc:spChg>
        <pc:spChg chg="mod topLvl">
          <ac:chgData name="Hillel Wayne" userId="7e5188e64ff71f3a" providerId="LiveId" clId="{8C6E1D6F-2775-4C71-8181-D74DC0BB0EBC}" dt="2022-11-05T22:16:41.231" v="3327" actId="165"/>
          <ac:spMkLst>
            <pc:docMk/>
            <pc:sldMk cId="1352385995" sldId="345"/>
            <ac:spMk id="22" creationId="{61EE5BDF-42BA-E677-4F48-0FC111C70EE6}"/>
          </ac:spMkLst>
        </pc:spChg>
        <pc:spChg chg="add mod topLvl">
          <ac:chgData name="Hillel Wayne" userId="7e5188e64ff71f3a" providerId="LiveId" clId="{8C6E1D6F-2775-4C71-8181-D74DC0BB0EBC}" dt="2022-11-05T22:16:41.231" v="3327" actId="165"/>
          <ac:spMkLst>
            <pc:docMk/>
            <pc:sldMk cId="1352385995" sldId="345"/>
            <ac:spMk id="23" creationId="{D7DEA1B8-20C5-EDAB-3504-A86BC182F2D5}"/>
          </ac:spMkLst>
        </pc:spChg>
        <pc:spChg chg="add mod topLvl">
          <ac:chgData name="Hillel Wayne" userId="7e5188e64ff71f3a" providerId="LiveId" clId="{8C6E1D6F-2775-4C71-8181-D74DC0BB0EBC}" dt="2022-11-05T22:16:41.231" v="3327" actId="165"/>
          <ac:spMkLst>
            <pc:docMk/>
            <pc:sldMk cId="1352385995" sldId="345"/>
            <ac:spMk id="24" creationId="{D0F9FAAC-E1A6-0332-BEF4-BC8DCF6E6F99}"/>
          </ac:spMkLst>
        </pc:spChg>
        <pc:spChg chg="add mod topLvl">
          <ac:chgData name="Hillel Wayne" userId="7e5188e64ff71f3a" providerId="LiveId" clId="{8C6E1D6F-2775-4C71-8181-D74DC0BB0EBC}" dt="2022-11-05T22:16:41.231" v="3327" actId="165"/>
          <ac:spMkLst>
            <pc:docMk/>
            <pc:sldMk cId="1352385995" sldId="345"/>
            <ac:spMk id="25" creationId="{89D07A96-4EF5-BCD5-9F17-E50887B75BCA}"/>
          </ac:spMkLst>
        </pc:spChg>
        <pc:spChg chg="add mod topLvl">
          <ac:chgData name="Hillel Wayne" userId="7e5188e64ff71f3a" providerId="LiveId" clId="{8C6E1D6F-2775-4C71-8181-D74DC0BB0EBC}" dt="2022-11-05T22:16:41.231" v="3327" actId="165"/>
          <ac:spMkLst>
            <pc:docMk/>
            <pc:sldMk cId="1352385995" sldId="345"/>
            <ac:spMk id="26" creationId="{B8BDDDA3-B407-2453-5C87-7BF127C7728B}"/>
          </ac:spMkLst>
        </pc:spChg>
        <pc:spChg chg="add mod topLvl">
          <ac:chgData name="Hillel Wayne" userId="7e5188e64ff71f3a" providerId="LiveId" clId="{8C6E1D6F-2775-4C71-8181-D74DC0BB0EBC}" dt="2022-11-05T22:16:41.231" v="3327" actId="165"/>
          <ac:spMkLst>
            <pc:docMk/>
            <pc:sldMk cId="1352385995" sldId="345"/>
            <ac:spMk id="27" creationId="{FFCAC944-5BD9-062E-31C3-E5CE2C43185B}"/>
          </ac:spMkLst>
        </pc:spChg>
        <pc:spChg chg="add mod topLvl">
          <ac:chgData name="Hillel Wayne" userId="7e5188e64ff71f3a" providerId="LiveId" clId="{8C6E1D6F-2775-4C71-8181-D74DC0BB0EBC}" dt="2022-11-05T22:16:41.231" v="3327" actId="165"/>
          <ac:spMkLst>
            <pc:docMk/>
            <pc:sldMk cId="1352385995" sldId="345"/>
            <ac:spMk id="28" creationId="{5ABB8510-4E14-654D-6F3B-B5B2CAC8424F}"/>
          </ac:spMkLst>
        </pc:spChg>
        <pc:spChg chg="add mod topLvl">
          <ac:chgData name="Hillel Wayne" userId="7e5188e64ff71f3a" providerId="LiveId" clId="{8C6E1D6F-2775-4C71-8181-D74DC0BB0EBC}" dt="2022-11-05T22:16:41.231" v="3327" actId="165"/>
          <ac:spMkLst>
            <pc:docMk/>
            <pc:sldMk cId="1352385995" sldId="345"/>
            <ac:spMk id="29" creationId="{2D8B5F54-0654-1E8F-A614-DC7CBDB95B2E}"/>
          </ac:spMkLst>
        </pc:spChg>
        <pc:spChg chg="add mod topLvl">
          <ac:chgData name="Hillel Wayne" userId="7e5188e64ff71f3a" providerId="LiveId" clId="{8C6E1D6F-2775-4C71-8181-D74DC0BB0EBC}" dt="2022-11-05T22:16:41.231" v="3327" actId="165"/>
          <ac:spMkLst>
            <pc:docMk/>
            <pc:sldMk cId="1352385995" sldId="345"/>
            <ac:spMk id="30" creationId="{673C5357-833D-D921-C484-1B226E581234}"/>
          </ac:spMkLst>
        </pc:spChg>
        <pc:spChg chg="add del mod modVis">
          <ac:chgData name="Hillel Wayne" userId="7e5188e64ff71f3a" providerId="LiveId" clId="{8C6E1D6F-2775-4C71-8181-D74DC0BB0EBC}" dt="2022-11-05T22:15:58.515" v="3315"/>
          <ac:spMkLst>
            <pc:docMk/>
            <pc:sldMk cId="1352385995" sldId="345"/>
            <ac:spMk id="32" creationId="{562F0B5C-7C6B-E12E-5EBB-3BD1E81F3BC1}"/>
          </ac:spMkLst>
        </pc:spChg>
        <pc:spChg chg="add mod">
          <ac:chgData name="Hillel Wayne" userId="7e5188e64ff71f3a" providerId="LiveId" clId="{8C6E1D6F-2775-4C71-8181-D74DC0BB0EBC}" dt="2022-11-05T22:16:17.808" v="3320" actId="571"/>
          <ac:spMkLst>
            <pc:docMk/>
            <pc:sldMk cId="1352385995" sldId="345"/>
            <ac:spMk id="34" creationId="{E5A7CE2E-D7C5-DEE3-2FE6-FA7E1BD24108}"/>
          </ac:spMkLst>
        </pc:spChg>
        <pc:spChg chg="add del mod">
          <ac:chgData name="Hillel Wayne" userId="7e5188e64ff71f3a" providerId="LiveId" clId="{8C6E1D6F-2775-4C71-8181-D74DC0BB0EBC}" dt="2022-11-05T22:17:45.049" v="3337" actId="478"/>
          <ac:spMkLst>
            <pc:docMk/>
            <pc:sldMk cId="1352385995" sldId="345"/>
            <ac:spMk id="40" creationId="{EDA5662D-5257-AD34-CF94-F738DF5DD4EA}"/>
          </ac:spMkLst>
        </pc:spChg>
        <pc:grpChg chg="add mod">
          <ac:chgData name="Hillel Wayne" userId="7e5188e64ff71f3a" providerId="LiveId" clId="{8C6E1D6F-2775-4C71-8181-D74DC0BB0EBC}" dt="2022-11-05T22:15:40.034" v="434" actId="164"/>
          <ac:grpSpMkLst>
            <pc:docMk/>
            <pc:sldMk cId="1352385995" sldId="345"/>
            <ac:grpSpMk id="31" creationId="{D62A6A60-B1D1-5E50-3115-40D7CBF244C7}"/>
          </ac:grpSpMkLst>
        </pc:grpChg>
        <pc:grpChg chg="add del mod">
          <ac:chgData name="Hillel Wayne" userId="7e5188e64ff71f3a" providerId="LiveId" clId="{8C6E1D6F-2775-4C71-8181-D74DC0BB0EBC}" dt="2022-11-05T22:16:41.231" v="3327" actId="165"/>
          <ac:grpSpMkLst>
            <pc:docMk/>
            <pc:sldMk cId="1352385995" sldId="345"/>
            <ac:grpSpMk id="33" creationId="{884F7184-0ED6-01A1-D0F9-BC80ED280B07}"/>
          </ac:grpSpMkLst>
        </pc:grpChg>
        <pc:grpChg chg="add mod">
          <ac:chgData name="Hillel Wayne" userId="7e5188e64ff71f3a" providerId="LiveId" clId="{8C6E1D6F-2775-4C71-8181-D74DC0BB0EBC}" dt="2022-11-05T22:16:19.837" v="3322" actId="164"/>
          <ac:grpSpMkLst>
            <pc:docMk/>
            <pc:sldMk cId="1352385995" sldId="345"/>
            <ac:grpSpMk id="35" creationId="{A0040EE7-9DE5-1F43-ED77-BC9621D696D8}"/>
          </ac:grpSpMkLst>
        </pc:grpChg>
        <pc:grpChg chg="add del mod">
          <ac:chgData name="Hillel Wayne" userId="7e5188e64ff71f3a" providerId="LiveId" clId="{8C6E1D6F-2775-4C71-8181-D74DC0BB0EBC}" dt="2022-11-05T22:16:41.231" v="3327" actId="165"/>
          <ac:grpSpMkLst>
            <pc:docMk/>
            <pc:sldMk cId="1352385995" sldId="345"/>
            <ac:grpSpMk id="36" creationId="{3E58D3A0-C845-7B3C-5D22-4CEA12694985}"/>
          </ac:grpSpMkLst>
        </pc:grpChg>
        <pc:grpChg chg="add del mod">
          <ac:chgData name="Hillel Wayne" userId="7e5188e64ff71f3a" providerId="LiveId" clId="{8C6E1D6F-2775-4C71-8181-D74DC0BB0EBC}" dt="2022-11-05T22:16:41.231" v="3327" actId="165"/>
          <ac:grpSpMkLst>
            <pc:docMk/>
            <pc:sldMk cId="1352385995" sldId="345"/>
            <ac:grpSpMk id="37" creationId="{4599B91A-D429-E556-707E-062A62C2DCC3}"/>
          </ac:grpSpMkLst>
        </pc:grpChg>
        <pc:grpChg chg="add del mod">
          <ac:chgData name="Hillel Wayne" userId="7e5188e64ff71f3a" providerId="LiveId" clId="{8C6E1D6F-2775-4C71-8181-D74DC0BB0EBC}" dt="2022-11-05T22:16:41.231" v="3327" actId="165"/>
          <ac:grpSpMkLst>
            <pc:docMk/>
            <pc:sldMk cId="1352385995" sldId="345"/>
            <ac:grpSpMk id="38" creationId="{DFCBFC3D-38A9-ADA6-1E04-EEB6ABB7DC1A}"/>
          </ac:grpSpMkLst>
        </pc:grpChg>
        <pc:picChg chg="del">
          <ac:chgData name="Hillel Wayne" userId="7e5188e64ff71f3a" providerId="LiveId" clId="{8C6E1D6F-2775-4C71-8181-D74DC0BB0EBC}" dt="2022-11-07T11:15:12.637" v="3694" actId="478"/>
          <ac:picMkLst>
            <pc:docMk/>
            <pc:sldMk cId="1352385995" sldId="345"/>
            <ac:picMk id="3" creationId="{BCEFAD5A-3D1B-E806-821B-1BAC2D3C2131}"/>
          </ac:picMkLst>
        </pc:picChg>
        <pc:picChg chg="del">
          <ac:chgData name="Hillel Wayne" userId="7e5188e64ff71f3a" providerId="LiveId" clId="{8C6E1D6F-2775-4C71-8181-D74DC0BB0EBC}" dt="2022-11-07T11:15:10.259" v="3693" actId="478"/>
          <ac:picMkLst>
            <pc:docMk/>
            <pc:sldMk cId="1352385995" sldId="345"/>
            <ac:picMk id="10" creationId="{1CD6B512-72C9-092D-6006-770DB5D9EC10}"/>
          </ac:picMkLst>
        </pc:picChg>
        <pc:picChg chg="add mod">
          <ac:chgData name="Hillel Wayne" userId="7e5188e64ff71f3a" providerId="LiveId" clId="{8C6E1D6F-2775-4C71-8181-D74DC0BB0EBC}" dt="2022-11-07T11:15:23.687" v="3697" actId="1076"/>
          <ac:picMkLst>
            <pc:docMk/>
            <pc:sldMk cId="1352385995" sldId="345"/>
            <ac:picMk id="43" creationId="{5BDA0F1B-E6DE-4361-AD6C-DA4F0FECBCDF}"/>
          </ac:picMkLst>
        </pc:picChg>
        <pc:picChg chg="add mod">
          <ac:chgData name="Hillel Wayne" userId="7e5188e64ff71f3a" providerId="LiveId" clId="{8C6E1D6F-2775-4C71-8181-D74DC0BB0EBC}" dt="2022-11-07T11:15:23.687" v="3697" actId="1076"/>
          <ac:picMkLst>
            <pc:docMk/>
            <pc:sldMk cId="1352385995" sldId="345"/>
            <ac:picMk id="44" creationId="{27C9503A-B3E2-7F90-1549-B0F43EC8F9BE}"/>
          </ac:picMkLst>
        </pc:picChg>
        <pc:picChg chg="add mod">
          <ac:chgData name="Hillel Wayne" userId="7e5188e64ff71f3a" providerId="LiveId" clId="{8C6E1D6F-2775-4C71-8181-D74DC0BB0EBC}" dt="2022-11-07T11:16:44.463" v="3705" actId="1076"/>
          <ac:picMkLst>
            <pc:docMk/>
            <pc:sldMk cId="1352385995" sldId="345"/>
            <ac:picMk id="45" creationId="{0BCC0A86-962D-30EA-7EA6-68D935BDE8EA}"/>
          </ac:picMkLst>
        </pc:picChg>
      </pc:sldChg>
      <pc:sldChg chg="modSp mod modAnim">
        <pc:chgData name="Hillel Wayne" userId="7e5188e64ff71f3a" providerId="LiveId" clId="{8C6E1D6F-2775-4C71-8181-D74DC0BB0EBC}" dt="2022-11-05T18:01:02.194" v="4" actId="1076"/>
        <pc:sldMkLst>
          <pc:docMk/>
          <pc:sldMk cId="1290340992" sldId="346"/>
        </pc:sldMkLst>
        <pc:grpChg chg="mod">
          <ac:chgData name="Hillel Wayne" userId="7e5188e64ff71f3a" providerId="LiveId" clId="{8C6E1D6F-2775-4C71-8181-D74DC0BB0EBC}" dt="2022-11-05T18:01:02.194" v="4" actId="1076"/>
          <ac:grpSpMkLst>
            <pc:docMk/>
            <pc:sldMk cId="1290340992" sldId="346"/>
            <ac:grpSpMk id="8" creationId="{FFEB1260-1F90-D6FF-B39E-208BC678E17A}"/>
          </ac:grpSpMkLst>
        </pc:grpChg>
      </pc:sldChg>
      <pc:sldChg chg="modSp del mod">
        <pc:chgData name="Hillel Wayne" userId="7e5188e64ff71f3a" providerId="LiveId" clId="{8C6E1D6F-2775-4C71-8181-D74DC0BB0EBC}" dt="2022-11-07T13:27:57.663" v="4017" actId="47"/>
        <pc:sldMkLst>
          <pc:docMk/>
          <pc:sldMk cId="1428245843" sldId="347"/>
        </pc:sldMkLst>
        <pc:grpChg chg="mod">
          <ac:chgData name="Hillel Wayne" userId="7e5188e64ff71f3a" providerId="LiveId" clId="{8C6E1D6F-2775-4C71-8181-D74DC0BB0EBC}" dt="2022-11-05T22:12:52.575" v="383" actId="1076"/>
          <ac:grpSpMkLst>
            <pc:docMk/>
            <pc:sldMk cId="1428245843" sldId="347"/>
            <ac:grpSpMk id="3" creationId="{CC5B5E16-52B9-9AC0-44E0-C33D5B2DA69F}"/>
          </ac:grpSpMkLst>
        </pc:grpChg>
      </pc:sldChg>
      <pc:sldChg chg="modTransition">
        <pc:chgData name="Hillel Wayne" userId="7e5188e64ff71f3a" providerId="LiveId" clId="{8C6E1D6F-2775-4C71-8181-D74DC0BB0EBC}" dt="2022-11-07T15:25:47.305" v="4339"/>
        <pc:sldMkLst>
          <pc:docMk/>
          <pc:sldMk cId="481799947" sldId="348"/>
        </pc:sldMkLst>
      </pc:sldChg>
      <pc:sldChg chg="modTransition">
        <pc:chgData name="Hillel Wayne" userId="7e5188e64ff71f3a" providerId="LiveId" clId="{8C6E1D6F-2775-4C71-8181-D74DC0BB0EBC}" dt="2022-11-07T15:21:22.574" v="4322"/>
        <pc:sldMkLst>
          <pc:docMk/>
          <pc:sldMk cId="493774104" sldId="349"/>
        </pc:sldMkLst>
      </pc:sldChg>
      <pc:sldChg chg="del">
        <pc:chgData name="Hillel Wayne" userId="7e5188e64ff71f3a" providerId="LiveId" clId="{8C6E1D6F-2775-4C71-8181-D74DC0BB0EBC}" dt="2022-11-05T18:03:16.697" v="5" actId="47"/>
        <pc:sldMkLst>
          <pc:docMk/>
          <pc:sldMk cId="83095236" sldId="350"/>
        </pc:sldMkLst>
      </pc:sldChg>
      <pc:sldChg chg="modSp new mod ord">
        <pc:chgData name="Hillel Wayne" userId="7e5188e64ff71f3a" providerId="LiveId" clId="{8C6E1D6F-2775-4C71-8181-D74DC0BB0EBC}" dt="2022-11-05T22:04:20.650" v="326" actId="20577"/>
        <pc:sldMkLst>
          <pc:docMk/>
          <pc:sldMk cId="753496336" sldId="350"/>
        </pc:sldMkLst>
        <pc:spChg chg="mod">
          <ac:chgData name="Hillel Wayne" userId="7e5188e64ff71f3a" providerId="LiveId" clId="{8C6E1D6F-2775-4C71-8181-D74DC0BB0EBC}" dt="2022-11-05T18:03:26.539" v="19" actId="20577"/>
          <ac:spMkLst>
            <pc:docMk/>
            <pc:sldMk cId="753496336" sldId="350"/>
            <ac:spMk id="2" creationId="{47454608-CCE0-A84A-B3D7-ACBE667D7B21}"/>
          </ac:spMkLst>
        </pc:spChg>
        <pc:spChg chg="mod">
          <ac:chgData name="Hillel Wayne" userId="7e5188e64ff71f3a" providerId="LiveId" clId="{8C6E1D6F-2775-4C71-8181-D74DC0BB0EBC}" dt="2022-11-05T22:04:20.650" v="326" actId="20577"/>
          <ac:spMkLst>
            <pc:docMk/>
            <pc:sldMk cId="753496336" sldId="350"/>
            <ac:spMk id="3" creationId="{EA2F84D1-52CD-D12A-D4BB-D4AAB05145AB}"/>
          </ac:spMkLst>
        </pc:spChg>
      </pc:sldChg>
      <pc:sldChg chg="addSp delSp modSp new del mod">
        <pc:chgData name="Hillel Wayne" userId="7e5188e64ff71f3a" providerId="LiveId" clId="{8C6E1D6F-2775-4C71-8181-D74DC0BB0EBC}" dt="2022-11-07T11:18:54.803" v="3828" actId="47"/>
        <pc:sldMkLst>
          <pc:docMk/>
          <pc:sldMk cId="3656616242" sldId="351"/>
        </pc:sldMkLst>
        <pc:spChg chg="del mod">
          <ac:chgData name="Hillel Wayne" userId="7e5188e64ff71f3a" providerId="LiveId" clId="{8C6E1D6F-2775-4C71-8181-D74DC0BB0EBC}" dt="2022-11-05T22:26:49.176" v="3355" actId="478"/>
          <ac:spMkLst>
            <pc:docMk/>
            <pc:sldMk cId="3656616242" sldId="351"/>
            <ac:spMk id="2" creationId="{D79796D5-2EDB-502F-567C-3F66E5A8FF91}"/>
          </ac:spMkLst>
        </pc:spChg>
        <pc:spChg chg="del">
          <ac:chgData name="Hillel Wayne" userId="7e5188e64ff71f3a" providerId="LiveId" clId="{8C6E1D6F-2775-4C71-8181-D74DC0BB0EBC}" dt="2022-11-05T22:27:15.962" v="3362" actId="478"/>
          <ac:spMkLst>
            <pc:docMk/>
            <pc:sldMk cId="3656616242" sldId="351"/>
            <ac:spMk id="3" creationId="{AAFEFEB8-4F20-B71D-2C82-E2F2D3FF4A1C}"/>
          </ac:spMkLst>
        </pc:spChg>
        <pc:spChg chg="add del mod">
          <ac:chgData name="Hillel Wayne" userId="7e5188e64ff71f3a" providerId="LiveId" clId="{8C6E1D6F-2775-4C71-8181-D74DC0BB0EBC}" dt="2022-11-05T22:27:14.050" v="3361" actId="478"/>
          <ac:spMkLst>
            <pc:docMk/>
            <pc:sldMk cId="3656616242" sldId="351"/>
            <ac:spMk id="5" creationId="{5EA63401-41AD-EDE7-3642-2F286E12596C}"/>
          </ac:spMkLst>
        </pc:spChg>
        <pc:picChg chg="add del">
          <ac:chgData name="Hillel Wayne" userId="7e5188e64ff71f3a" providerId="LiveId" clId="{8C6E1D6F-2775-4C71-8181-D74DC0BB0EBC}" dt="2022-11-05T22:26:54.621" v="3357" actId="22"/>
          <ac:picMkLst>
            <pc:docMk/>
            <pc:sldMk cId="3656616242" sldId="351"/>
            <ac:picMk id="7" creationId="{1A1A39F4-A492-843E-F9A7-D5359B4FFE9A}"/>
          </ac:picMkLst>
        </pc:picChg>
        <pc:picChg chg="add mod">
          <ac:chgData name="Hillel Wayne" userId="7e5188e64ff71f3a" providerId="LiveId" clId="{8C6E1D6F-2775-4C71-8181-D74DC0BB0EBC}" dt="2022-11-05T22:27:10.392" v="3360" actId="1076"/>
          <ac:picMkLst>
            <pc:docMk/>
            <pc:sldMk cId="3656616242" sldId="351"/>
            <ac:picMk id="9" creationId="{51D31600-4C39-3F0E-33AC-C897896EA1B7}"/>
          </ac:picMkLst>
        </pc:picChg>
      </pc:sldChg>
      <pc:sldChg chg="addSp modSp new mod ord">
        <pc:chgData name="Hillel Wayne" userId="7e5188e64ff71f3a" providerId="LiveId" clId="{8C6E1D6F-2775-4C71-8181-D74DC0BB0EBC}" dt="2022-11-07T18:06:23.468" v="4551"/>
        <pc:sldMkLst>
          <pc:docMk/>
          <pc:sldMk cId="4105636186" sldId="352"/>
        </pc:sldMkLst>
        <pc:picChg chg="add mod">
          <ac:chgData name="Hillel Wayne" userId="7e5188e64ff71f3a" providerId="LiveId" clId="{8C6E1D6F-2775-4C71-8181-D74DC0BB0EBC}" dt="2022-11-05T19:04:05.364" v="153" actId="962"/>
          <ac:picMkLst>
            <pc:docMk/>
            <pc:sldMk cId="4105636186" sldId="352"/>
            <ac:picMk id="3" creationId="{D827F49F-CB63-DFC6-AEA4-D557BB374FA2}"/>
          </ac:picMkLst>
        </pc:picChg>
      </pc:sldChg>
      <pc:sldChg chg="addSp delSp modSp new mod modTransition">
        <pc:chgData name="Hillel Wayne" userId="7e5188e64ff71f3a" providerId="LiveId" clId="{8C6E1D6F-2775-4C71-8181-D74DC0BB0EBC}" dt="2022-11-07T14:47:19.365" v="4138" actId="14100"/>
        <pc:sldMkLst>
          <pc:docMk/>
          <pc:sldMk cId="1472463260" sldId="353"/>
        </pc:sldMkLst>
        <pc:spChg chg="add del mod">
          <ac:chgData name="Hillel Wayne" userId="7e5188e64ff71f3a" providerId="LiveId" clId="{8C6E1D6F-2775-4C71-8181-D74DC0BB0EBC}" dt="2022-11-07T14:43:15.063" v="4100" actId="478"/>
          <ac:spMkLst>
            <pc:docMk/>
            <pc:sldMk cId="1472463260" sldId="353"/>
            <ac:spMk id="5" creationId="{3E331509-1110-C38D-DCAD-38E78A1146DD}"/>
          </ac:spMkLst>
        </pc:spChg>
        <pc:spChg chg="add del mod">
          <ac:chgData name="Hillel Wayne" userId="7e5188e64ff71f3a" providerId="LiveId" clId="{8C6E1D6F-2775-4C71-8181-D74DC0BB0EBC}" dt="2022-11-05T22:07:24.106" v="346" actId="478"/>
          <ac:spMkLst>
            <pc:docMk/>
            <pc:sldMk cId="1472463260" sldId="353"/>
            <ac:spMk id="6" creationId="{DFFF8BEC-B2A9-6E75-8C37-BD4AA2A8E875}"/>
          </ac:spMkLst>
        </pc:spChg>
        <pc:spChg chg="add mod">
          <ac:chgData name="Hillel Wayne" userId="7e5188e64ff71f3a" providerId="LiveId" clId="{8C6E1D6F-2775-4C71-8181-D74DC0BB0EBC}" dt="2022-11-07T14:47:19.365" v="4138" actId="14100"/>
          <ac:spMkLst>
            <pc:docMk/>
            <pc:sldMk cId="1472463260" sldId="353"/>
            <ac:spMk id="14" creationId="{279292BF-0787-AAF7-8D66-EFA127109D3D}"/>
          </ac:spMkLst>
        </pc:spChg>
        <pc:grpChg chg="add mod">
          <ac:chgData name="Hillel Wayne" userId="7e5188e64ff71f3a" providerId="LiveId" clId="{8C6E1D6F-2775-4C71-8181-D74DC0BB0EBC}" dt="2022-11-07T14:46:59.195" v="4132" actId="1076"/>
          <ac:grpSpMkLst>
            <pc:docMk/>
            <pc:sldMk cId="1472463260" sldId="353"/>
            <ac:grpSpMk id="2" creationId="{212BAFE8-DBC2-9C52-BB93-BD42D7A0A5C2}"/>
          </ac:grpSpMkLst>
        </pc:grpChg>
        <pc:picChg chg="mod">
          <ac:chgData name="Hillel Wayne" userId="7e5188e64ff71f3a" providerId="LiveId" clId="{8C6E1D6F-2775-4C71-8181-D74DC0BB0EBC}" dt="2022-11-05T22:06:48.030" v="342" actId="1076"/>
          <ac:picMkLst>
            <pc:docMk/>
            <pc:sldMk cId="1472463260" sldId="353"/>
            <ac:picMk id="3" creationId="{85C6E1FF-B5E5-B86C-D45F-24D2D813458F}"/>
          </ac:picMkLst>
        </pc:picChg>
        <pc:picChg chg="mod">
          <ac:chgData name="Hillel Wayne" userId="7e5188e64ff71f3a" providerId="LiveId" clId="{8C6E1D6F-2775-4C71-8181-D74DC0BB0EBC}" dt="2022-11-05T22:05:28.450" v="328"/>
          <ac:picMkLst>
            <pc:docMk/>
            <pc:sldMk cId="1472463260" sldId="353"/>
            <ac:picMk id="4" creationId="{7B25CAD8-3110-D6FF-4355-E3314C412F85}"/>
          </ac:picMkLst>
        </pc:picChg>
        <pc:cxnChg chg="add mod">
          <ac:chgData name="Hillel Wayne" userId="7e5188e64ff71f3a" providerId="LiveId" clId="{8C6E1D6F-2775-4C71-8181-D74DC0BB0EBC}" dt="2022-11-07T14:47:13.706" v="4136" actId="14100"/>
          <ac:cxnSpMkLst>
            <pc:docMk/>
            <pc:sldMk cId="1472463260" sldId="353"/>
            <ac:cxnSpMk id="10" creationId="{133A38F9-2868-2A88-C491-248F2D91ABB9}"/>
          </ac:cxnSpMkLst>
        </pc:cxnChg>
        <pc:cxnChg chg="add mod">
          <ac:chgData name="Hillel Wayne" userId="7e5188e64ff71f3a" providerId="LiveId" clId="{8C6E1D6F-2775-4C71-8181-D74DC0BB0EBC}" dt="2022-11-07T14:47:16.510" v="4137" actId="14100"/>
          <ac:cxnSpMkLst>
            <pc:docMk/>
            <pc:sldMk cId="1472463260" sldId="353"/>
            <ac:cxnSpMk id="15" creationId="{7EB96060-A68F-ECE4-9971-F07D819F5388}"/>
          </ac:cxnSpMkLst>
        </pc:cxnChg>
      </pc:sldChg>
      <pc:sldChg chg="addSp delSp modSp new mod modClrScheme chgLayout">
        <pc:chgData name="Hillel Wayne" userId="7e5188e64ff71f3a" providerId="LiveId" clId="{8C6E1D6F-2775-4C71-8181-D74DC0BB0EBC}" dt="2022-11-05T22:12:37.149" v="382" actId="20577"/>
        <pc:sldMkLst>
          <pc:docMk/>
          <pc:sldMk cId="974131782" sldId="354"/>
        </pc:sldMkLst>
        <pc:spChg chg="add del mod">
          <ac:chgData name="Hillel Wayne" userId="7e5188e64ff71f3a" providerId="LiveId" clId="{8C6E1D6F-2775-4C71-8181-D74DC0BB0EBC}" dt="2022-11-05T22:12:33.234" v="366" actId="313"/>
          <ac:spMkLst>
            <pc:docMk/>
            <pc:sldMk cId="974131782" sldId="354"/>
            <ac:spMk id="2" creationId="{26D75C98-6619-AECB-2B14-2AACCB4D7105}"/>
          </ac:spMkLst>
        </pc:spChg>
        <pc:spChg chg="add mod">
          <ac:chgData name="Hillel Wayne" userId="7e5188e64ff71f3a" providerId="LiveId" clId="{8C6E1D6F-2775-4C71-8181-D74DC0BB0EBC}" dt="2022-11-05T22:12:37.149" v="382" actId="20577"/>
          <ac:spMkLst>
            <pc:docMk/>
            <pc:sldMk cId="974131782" sldId="354"/>
            <ac:spMk id="3" creationId="{CE83A2CF-2EA8-EF10-16C9-0BA8772A674E}"/>
          </ac:spMkLst>
        </pc:spChg>
        <pc:spChg chg="add del mod">
          <ac:chgData name="Hillel Wayne" userId="7e5188e64ff71f3a" providerId="LiveId" clId="{8C6E1D6F-2775-4C71-8181-D74DC0BB0EBC}" dt="2022-11-05T22:12:24.923" v="360"/>
          <ac:spMkLst>
            <pc:docMk/>
            <pc:sldMk cId="974131782" sldId="354"/>
            <ac:spMk id="4" creationId="{F4A1061D-4091-271D-F361-5B2705B55764}"/>
          </ac:spMkLst>
        </pc:spChg>
      </pc:sldChg>
      <pc:sldChg chg="addSp modSp new del mod modTransition modNotesTx">
        <pc:chgData name="Hillel Wayne" userId="7e5188e64ff71f3a" providerId="LiveId" clId="{8C6E1D6F-2775-4C71-8181-D74DC0BB0EBC}" dt="2022-11-07T21:12:03.992" v="4576" actId="47"/>
        <pc:sldMkLst>
          <pc:docMk/>
          <pc:sldMk cId="1044591900" sldId="355"/>
        </pc:sldMkLst>
        <pc:picChg chg="add mod">
          <ac:chgData name="Hillel Wayne" userId="7e5188e64ff71f3a" providerId="LiveId" clId="{8C6E1D6F-2775-4C71-8181-D74DC0BB0EBC}" dt="2022-11-07T16:00:57.082" v="4436" actId="1076"/>
          <ac:picMkLst>
            <pc:docMk/>
            <pc:sldMk cId="1044591900" sldId="355"/>
            <ac:picMk id="4" creationId="{07E8B2F0-E0CE-FCDD-2B38-16AC9C23B7DC}"/>
          </ac:picMkLst>
        </pc:picChg>
        <pc:picChg chg="add mod">
          <ac:chgData name="Hillel Wayne" userId="7e5188e64ff71f3a" providerId="LiveId" clId="{8C6E1D6F-2775-4C71-8181-D74DC0BB0EBC}" dt="2022-11-07T16:00:59.970" v="4438" actId="1076"/>
          <ac:picMkLst>
            <pc:docMk/>
            <pc:sldMk cId="1044591900" sldId="355"/>
            <ac:picMk id="5" creationId="{A3FA8349-9523-95D7-694E-DA760943C8C9}"/>
          </ac:picMkLst>
        </pc:picChg>
        <pc:picChg chg="add mod">
          <ac:chgData name="Hillel Wayne" userId="7e5188e64ff71f3a" providerId="LiveId" clId="{8C6E1D6F-2775-4C71-8181-D74DC0BB0EBC}" dt="2022-11-07T16:01:37.672" v="4442" actId="1076"/>
          <ac:picMkLst>
            <pc:docMk/>
            <pc:sldMk cId="1044591900" sldId="355"/>
            <ac:picMk id="7" creationId="{0EEAD80B-1A49-63DC-1C75-7075B191FFFF}"/>
          </ac:picMkLst>
        </pc:picChg>
      </pc:sldChg>
      <pc:sldChg chg="addSp modSp new mod modTransition modAnim">
        <pc:chgData name="Hillel Wayne" userId="7e5188e64ff71f3a" providerId="LiveId" clId="{8C6E1D6F-2775-4C71-8181-D74DC0BB0EBC}" dt="2022-11-07T21:34:12.213" v="4604"/>
        <pc:sldMkLst>
          <pc:docMk/>
          <pc:sldMk cId="1465186880" sldId="356"/>
        </pc:sldMkLst>
        <pc:spChg chg="add mod">
          <ac:chgData name="Hillel Wayne" userId="7e5188e64ff71f3a" providerId="LiveId" clId="{8C6E1D6F-2775-4C71-8181-D74DC0BB0EBC}" dt="2022-11-05T22:56:13.006" v="3630" actId="20577"/>
          <ac:spMkLst>
            <pc:docMk/>
            <pc:sldMk cId="1465186880" sldId="356"/>
            <ac:spMk id="6" creationId="{3BBB99FF-5F5A-4883-4877-9DABC37C66B4}"/>
          </ac:spMkLst>
        </pc:spChg>
        <pc:picChg chg="add mod ord">
          <ac:chgData name="Hillel Wayne" userId="7e5188e64ff71f3a" providerId="LiveId" clId="{8C6E1D6F-2775-4C71-8181-D74DC0BB0EBC}" dt="2022-11-07T11:22:09.902" v="3982" actId="688"/>
          <ac:picMkLst>
            <pc:docMk/>
            <pc:sldMk cId="1465186880" sldId="356"/>
            <ac:picMk id="3" creationId="{B12F07EE-7213-578B-F1AC-C354D73DC8AD}"/>
          </ac:picMkLst>
        </pc:picChg>
        <pc:picChg chg="add mod">
          <ac:chgData name="Hillel Wayne" userId="7e5188e64ff71f3a" providerId="LiveId" clId="{8C6E1D6F-2775-4C71-8181-D74DC0BB0EBC}" dt="2022-11-07T11:21:54.454" v="3981" actId="208"/>
          <ac:picMkLst>
            <pc:docMk/>
            <pc:sldMk cId="1465186880" sldId="356"/>
            <ac:picMk id="5" creationId="{89B60157-6ADE-EDCD-2B2B-3F5964E8B969}"/>
          </ac:picMkLst>
        </pc:picChg>
      </pc:sldChg>
      <pc:sldChg chg="addSp modSp new mod modTransition">
        <pc:chgData name="Hillel Wayne" userId="7e5188e64ff71f3a" providerId="LiveId" clId="{8C6E1D6F-2775-4C71-8181-D74DC0BB0EBC}" dt="2022-11-07T18:06:42.621" v="4553"/>
        <pc:sldMkLst>
          <pc:docMk/>
          <pc:sldMk cId="1018723756" sldId="357"/>
        </pc:sldMkLst>
        <pc:picChg chg="add mod">
          <ac:chgData name="Hillel Wayne" userId="7e5188e64ff71f3a" providerId="LiveId" clId="{8C6E1D6F-2775-4C71-8181-D74DC0BB0EBC}" dt="2022-11-07T15:01:52.468" v="4230" actId="962"/>
          <ac:picMkLst>
            <pc:docMk/>
            <pc:sldMk cId="1018723756" sldId="357"/>
            <ac:picMk id="5" creationId="{B5AFCDB1-4468-F0AF-A033-1EADF5DF9B0E}"/>
          </ac:picMkLst>
        </pc:picChg>
      </pc:sldChg>
      <pc:sldChg chg="addSp delSp modSp new mod modTransition delAnim modAnim modNotesTx">
        <pc:chgData name="Hillel Wayne" userId="7e5188e64ff71f3a" providerId="LiveId" clId="{8C6E1D6F-2775-4C71-8181-D74DC0BB0EBC}" dt="2022-11-07T18:06:42.794" v="4556"/>
        <pc:sldMkLst>
          <pc:docMk/>
          <pc:sldMk cId="2259866919" sldId="358"/>
        </pc:sldMkLst>
        <pc:spChg chg="add mod">
          <ac:chgData name="Hillel Wayne" userId="7e5188e64ff71f3a" providerId="LiveId" clId="{8C6E1D6F-2775-4C71-8181-D74DC0BB0EBC}" dt="2022-11-07T16:17:37.876" v="4454" actId="1076"/>
          <ac:spMkLst>
            <pc:docMk/>
            <pc:sldMk cId="2259866919" sldId="358"/>
            <ac:spMk id="8" creationId="{6EB2EB8B-365E-CF5C-0F6F-99D7393308DC}"/>
          </ac:spMkLst>
        </pc:spChg>
        <pc:spChg chg="mod">
          <ac:chgData name="Hillel Wayne" userId="7e5188e64ff71f3a" providerId="LiveId" clId="{8C6E1D6F-2775-4C71-8181-D74DC0BB0EBC}" dt="2022-11-07T15:12:34.018" v="4245"/>
          <ac:spMkLst>
            <pc:docMk/>
            <pc:sldMk cId="2259866919" sldId="358"/>
            <ac:spMk id="12" creationId="{D1592791-8AA3-5247-9AA7-923888E8E5B0}"/>
          </ac:spMkLst>
        </pc:spChg>
        <pc:spChg chg="add mod">
          <ac:chgData name="Hillel Wayne" userId="7e5188e64ff71f3a" providerId="LiveId" clId="{8C6E1D6F-2775-4C71-8181-D74DC0BB0EBC}" dt="2022-11-07T16:17:37.876" v="4454" actId="1076"/>
          <ac:spMkLst>
            <pc:docMk/>
            <pc:sldMk cId="2259866919" sldId="358"/>
            <ac:spMk id="17" creationId="{1D1E51E4-370A-0866-7AD2-9B8910ACF21D}"/>
          </ac:spMkLst>
        </pc:spChg>
        <pc:grpChg chg="add del mod">
          <ac:chgData name="Hillel Wayne" userId="7e5188e64ff71f3a" providerId="LiveId" clId="{8C6E1D6F-2775-4C71-8181-D74DC0BB0EBC}" dt="2022-11-07T15:12:54.651" v="4248" actId="478"/>
          <ac:grpSpMkLst>
            <pc:docMk/>
            <pc:sldMk cId="2259866919" sldId="358"/>
            <ac:grpSpMk id="10" creationId="{2165E47C-0E2C-0000-D873-9B3A14641F8F}"/>
          </ac:grpSpMkLst>
        </pc:grpChg>
        <pc:grpChg chg="add mod">
          <ac:chgData name="Hillel Wayne" userId="7e5188e64ff71f3a" providerId="LiveId" clId="{8C6E1D6F-2775-4C71-8181-D74DC0BB0EBC}" dt="2022-11-07T16:17:37.876" v="4454" actId="1076"/>
          <ac:grpSpMkLst>
            <pc:docMk/>
            <pc:sldMk cId="2259866919" sldId="358"/>
            <ac:grpSpMk id="14" creationId="{85D45A5F-3C32-3EFB-7387-9909F03F3B9D}"/>
          </ac:grpSpMkLst>
        </pc:grpChg>
        <pc:picChg chg="add del mod">
          <ac:chgData name="Hillel Wayne" userId="7e5188e64ff71f3a" providerId="LiveId" clId="{8C6E1D6F-2775-4C71-8181-D74DC0BB0EBC}" dt="2022-11-07T15:12:01.614" v="4234" actId="478"/>
          <ac:picMkLst>
            <pc:docMk/>
            <pc:sldMk cId="2259866919" sldId="358"/>
            <ac:picMk id="5" creationId="{99439A31-6E44-97B0-7A88-8E28FB06997D}"/>
          </ac:picMkLst>
        </pc:picChg>
        <pc:picChg chg="add mod">
          <ac:chgData name="Hillel Wayne" userId="7e5188e64ff71f3a" providerId="LiveId" clId="{8C6E1D6F-2775-4C71-8181-D74DC0BB0EBC}" dt="2022-11-07T16:17:37.876" v="4454" actId="1076"/>
          <ac:picMkLst>
            <pc:docMk/>
            <pc:sldMk cId="2259866919" sldId="358"/>
            <ac:picMk id="7" creationId="{82196D39-DB8F-DB98-776F-9CF3EEA4561B}"/>
          </ac:picMkLst>
        </pc:picChg>
        <pc:picChg chg="add del mod">
          <ac:chgData name="Hillel Wayne" userId="7e5188e64ff71f3a" providerId="LiveId" clId="{8C6E1D6F-2775-4C71-8181-D74DC0BB0EBC}" dt="2022-11-07T15:13:04.336" v="4250" actId="478"/>
          <ac:picMkLst>
            <pc:docMk/>
            <pc:sldMk cId="2259866919" sldId="358"/>
            <ac:picMk id="9" creationId="{2C519CF8-6987-63B8-5B5C-260B9D56BA9F}"/>
          </ac:picMkLst>
        </pc:picChg>
        <pc:picChg chg="mod">
          <ac:chgData name="Hillel Wayne" userId="7e5188e64ff71f3a" providerId="LiveId" clId="{8C6E1D6F-2775-4C71-8181-D74DC0BB0EBC}" dt="2022-11-07T15:12:34.018" v="4245"/>
          <ac:picMkLst>
            <pc:docMk/>
            <pc:sldMk cId="2259866919" sldId="358"/>
            <ac:picMk id="11" creationId="{37FB6CC2-F971-3370-DCD4-1BD25C2D3FD3}"/>
          </ac:picMkLst>
        </pc:picChg>
        <pc:picChg chg="add del mod">
          <ac:chgData name="Hillel Wayne" userId="7e5188e64ff71f3a" providerId="LiveId" clId="{8C6E1D6F-2775-4C71-8181-D74DC0BB0EBC}" dt="2022-11-07T15:13:04.336" v="4250" actId="478"/>
          <ac:picMkLst>
            <pc:docMk/>
            <pc:sldMk cId="2259866919" sldId="358"/>
            <ac:picMk id="13" creationId="{126B8FA5-4D9E-D6CE-F5C8-58BF8B40327D}"/>
          </ac:picMkLst>
        </pc:picChg>
        <pc:picChg chg="mod">
          <ac:chgData name="Hillel Wayne" userId="7e5188e64ff71f3a" providerId="LiveId" clId="{8C6E1D6F-2775-4C71-8181-D74DC0BB0EBC}" dt="2022-11-07T15:13:04.966" v="4251"/>
          <ac:picMkLst>
            <pc:docMk/>
            <pc:sldMk cId="2259866919" sldId="358"/>
            <ac:picMk id="15" creationId="{C596D532-2DC3-ACD3-0DC9-4C3584306602}"/>
          </ac:picMkLst>
        </pc:picChg>
        <pc:picChg chg="mod">
          <ac:chgData name="Hillel Wayne" userId="7e5188e64ff71f3a" providerId="LiveId" clId="{8C6E1D6F-2775-4C71-8181-D74DC0BB0EBC}" dt="2022-11-07T15:13:04.966" v="4251"/>
          <ac:picMkLst>
            <pc:docMk/>
            <pc:sldMk cId="2259866919" sldId="358"/>
            <ac:picMk id="16" creationId="{EB5FECDC-6678-7CFF-B326-B1B86944D5CC}"/>
          </ac:picMkLst>
        </pc:picChg>
        <pc:picChg chg="add mod">
          <ac:chgData name="Hillel Wayne" userId="7e5188e64ff71f3a" providerId="LiveId" clId="{8C6E1D6F-2775-4C71-8181-D74DC0BB0EBC}" dt="2022-11-07T16:17:37.876" v="4454" actId="1076"/>
          <ac:picMkLst>
            <pc:docMk/>
            <pc:sldMk cId="2259866919" sldId="358"/>
            <ac:picMk id="19" creationId="{AAA41E99-A794-13A3-5619-094F28D91662}"/>
          </ac:picMkLst>
        </pc:picChg>
        <pc:picChg chg="add mod">
          <ac:chgData name="Hillel Wayne" userId="7e5188e64ff71f3a" providerId="LiveId" clId="{8C6E1D6F-2775-4C71-8181-D74DC0BB0EBC}" dt="2022-11-07T16:17:39.595" v="4455" actId="1076"/>
          <ac:picMkLst>
            <pc:docMk/>
            <pc:sldMk cId="2259866919" sldId="358"/>
            <ac:picMk id="20" creationId="{62027742-306E-3179-7860-B0F023F7FCE1}"/>
          </ac:picMkLst>
        </pc:picChg>
        <pc:picChg chg="add mod">
          <ac:chgData name="Hillel Wayne" userId="7e5188e64ff71f3a" providerId="LiveId" clId="{8C6E1D6F-2775-4C71-8181-D74DC0BB0EBC}" dt="2022-11-07T16:27:13.293" v="4543" actId="1076"/>
          <ac:picMkLst>
            <pc:docMk/>
            <pc:sldMk cId="2259866919" sldId="358"/>
            <ac:picMk id="22" creationId="{C0AA1752-E8F0-CD11-AA4F-BFAA7D36154E}"/>
          </ac:picMkLst>
        </pc:picChg>
      </pc:sldChg>
      <pc:sldChg chg="addSp delSp modSp new del mod">
        <pc:chgData name="Hillel Wayne" userId="7e5188e64ff71f3a" providerId="LiveId" clId="{8C6E1D6F-2775-4C71-8181-D74DC0BB0EBC}" dt="2022-11-07T16:29:01.690" v="4547" actId="47"/>
        <pc:sldMkLst>
          <pc:docMk/>
          <pc:sldMk cId="689716478" sldId="359"/>
        </pc:sldMkLst>
        <pc:picChg chg="add del mod">
          <ac:chgData name="Hillel Wayne" userId="7e5188e64ff71f3a" providerId="LiveId" clId="{8C6E1D6F-2775-4C71-8181-D74DC0BB0EBC}" dt="2022-11-07T16:17:26.057" v="4449" actId="21"/>
          <ac:picMkLst>
            <pc:docMk/>
            <pc:sldMk cId="689716478" sldId="359"/>
            <ac:picMk id="5" creationId="{7E4939F7-0F2A-E539-8254-F3C8B823A918}"/>
          </ac:picMkLst>
        </pc:picChg>
      </pc:sldChg>
      <pc:sldChg chg="addSp modSp new mod">
        <pc:chgData name="Hillel Wayne" userId="7e5188e64ff71f3a" providerId="LiveId" clId="{8C6E1D6F-2775-4C71-8181-D74DC0BB0EBC}" dt="2022-11-07T13:27:25.044" v="4015" actId="962"/>
        <pc:sldMkLst>
          <pc:docMk/>
          <pc:sldMk cId="679877440" sldId="360"/>
        </pc:sldMkLst>
        <pc:picChg chg="add mod">
          <ac:chgData name="Hillel Wayne" userId="7e5188e64ff71f3a" providerId="LiveId" clId="{8C6E1D6F-2775-4C71-8181-D74DC0BB0EBC}" dt="2022-11-07T13:27:25.044" v="4015" actId="962"/>
          <ac:picMkLst>
            <pc:docMk/>
            <pc:sldMk cId="679877440" sldId="360"/>
            <ac:picMk id="6" creationId="{5B07BCB5-702A-C64F-A11E-5320391057F0}"/>
          </ac:picMkLst>
        </pc:picChg>
      </pc:sldChg>
      <pc:sldChg chg="new del">
        <pc:chgData name="Hillel Wayne" userId="7e5188e64ff71f3a" providerId="LiveId" clId="{8C6E1D6F-2775-4C71-8181-D74DC0BB0EBC}" dt="2022-11-07T11:10:24.642" v="3680" actId="47"/>
        <pc:sldMkLst>
          <pc:docMk/>
          <pc:sldMk cId="3499918151" sldId="361"/>
        </pc:sldMkLst>
      </pc:sldChg>
      <pc:sldChg chg="modSp add mod ord">
        <pc:chgData name="Hillel Wayne" userId="7e5188e64ff71f3a" providerId="LiveId" clId="{8C6E1D6F-2775-4C71-8181-D74DC0BB0EBC}" dt="2022-11-07T14:51:31.505" v="4203" actId="114"/>
        <pc:sldMkLst>
          <pc:docMk/>
          <pc:sldMk cId="835416207" sldId="362"/>
        </pc:sldMkLst>
        <pc:spChg chg="mod">
          <ac:chgData name="Hillel Wayne" userId="7e5188e64ff71f3a" providerId="LiveId" clId="{8C6E1D6F-2775-4C71-8181-D74DC0BB0EBC}" dt="2022-11-07T11:10:09.987" v="3645" actId="20577"/>
          <ac:spMkLst>
            <pc:docMk/>
            <pc:sldMk cId="835416207" sldId="362"/>
            <ac:spMk id="3" creationId="{CB7498BD-A57C-D8A6-97D9-F72465C4FEBE}"/>
          </ac:spMkLst>
        </pc:spChg>
        <pc:spChg chg="mod">
          <ac:chgData name="Hillel Wayne" userId="7e5188e64ff71f3a" providerId="LiveId" clId="{8C6E1D6F-2775-4C71-8181-D74DC0BB0EBC}" dt="2022-11-07T14:51:31.505" v="4203" actId="114"/>
          <ac:spMkLst>
            <pc:docMk/>
            <pc:sldMk cId="835416207" sldId="362"/>
            <ac:spMk id="4" creationId="{EF58008A-F047-5568-D241-8BE367583693}"/>
          </ac:spMkLst>
        </pc:spChg>
      </pc:sldChg>
      <pc:sldChg chg="addSp delSp modSp new mod modTransition modAnim">
        <pc:chgData name="Hillel Wayne" userId="7e5188e64ff71f3a" providerId="LiveId" clId="{8C6E1D6F-2775-4C71-8181-D74DC0BB0EBC}" dt="2022-11-07T15:27:32.430" v="4345"/>
        <pc:sldMkLst>
          <pc:docMk/>
          <pc:sldMk cId="1679873830" sldId="363"/>
        </pc:sldMkLst>
        <pc:grpChg chg="add mod">
          <ac:chgData name="Hillel Wayne" userId="7e5188e64ff71f3a" providerId="LiveId" clId="{8C6E1D6F-2775-4C71-8181-D74DC0BB0EBC}" dt="2022-11-07T14:37:54.862" v="4062" actId="1076"/>
          <ac:grpSpMkLst>
            <pc:docMk/>
            <pc:sldMk cId="1679873830" sldId="363"/>
            <ac:grpSpMk id="11" creationId="{78970E91-584A-2AD9-0CA6-BB8162114095}"/>
          </ac:grpSpMkLst>
        </pc:grpChg>
        <pc:grpChg chg="add mod">
          <ac:chgData name="Hillel Wayne" userId="7e5188e64ff71f3a" providerId="LiveId" clId="{8C6E1D6F-2775-4C71-8181-D74DC0BB0EBC}" dt="2022-11-07T14:37:24.908" v="4050" actId="1076"/>
          <ac:grpSpMkLst>
            <pc:docMk/>
            <pc:sldMk cId="1679873830" sldId="363"/>
            <ac:grpSpMk id="12" creationId="{A397AB88-C7C1-CE66-520A-7503802D4F8F}"/>
          </ac:grpSpMkLst>
        </pc:grpChg>
        <pc:grpChg chg="add del mod">
          <ac:chgData name="Hillel Wayne" userId="7e5188e64ff71f3a" providerId="LiveId" clId="{8C6E1D6F-2775-4C71-8181-D74DC0BB0EBC}" dt="2022-11-07T14:34:55.709" v="4031"/>
          <ac:grpSpMkLst>
            <pc:docMk/>
            <pc:sldMk cId="1679873830" sldId="363"/>
            <ac:grpSpMk id="13" creationId="{892B6A12-D173-3F61-C1BF-8C765EA16D28}"/>
          </ac:grpSpMkLst>
        </pc:grpChg>
        <pc:grpChg chg="add mod">
          <ac:chgData name="Hillel Wayne" userId="7e5188e64ff71f3a" providerId="LiveId" clId="{8C6E1D6F-2775-4C71-8181-D74DC0BB0EBC}" dt="2022-11-07T14:39:09.714" v="4064" actId="1076"/>
          <ac:grpSpMkLst>
            <pc:docMk/>
            <pc:sldMk cId="1679873830" sldId="363"/>
            <ac:grpSpMk id="16" creationId="{B9147771-3463-A055-E4CC-68C6350FC27B}"/>
          </ac:grpSpMkLst>
        </pc:grpChg>
        <pc:grpChg chg="add mod">
          <ac:chgData name="Hillel Wayne" userId="7e5188e64ff71f3a" providerId="LiveId" clId="{8C6E1D6F-2775-4C71-8181-D74DC0BB0EBC}" dt="2022-11-07T14:39:09.714" v="4064" actId="1076"/>
          <ac:grpSpMkLst>
            <pc:docMk/>
            <pc:sldMk cId="1679873830" sldId="363"/>
            <ac:grpSpMk id="20" creationId="{B267A0F3-2904-76C4-2FC6-8770652FC925}"/>
          </ac:grpSpMkLst>
        </pc:grpChg>
        <pc:picChg chg="add mod">
          <ac:chgData name="Hillel Wayne" userId="7e5188e64ff71f3a" providerId="LiveId" clId="{8C6E1D6F-2775-4C71-8181-D74DC0BB0EBC}" dt="2022-11-07T14:34:34.938" v="4028" actId="164"/>
          <ac:picMkLst>
            <pc:docMk/>
            <pc:sldMk cId="1679873830" sldId="363"/>
            <ac:picMk id="5" creationId="{A696542D-A0CD-10F1-2B76-8AE0A3BAF12D}"/>
          </ac:picMkLst>
        </pc:picChg>
        <pc:picChg chg="add mod ord">
          <ac:chgData name="Hillel Wayne" userId="7e5188e64ff71f3a" providerId="LiveId" clId="{8C6E1D6F-2775-4C71-8181-D74DC0BB0EBC}" dt="2022-11-07T14:34:34.938" v="4028" actId="164"/>
          <ac:picMkLst>
            <pc:docMk/>
            <pc:sldMk cId="1679873830" sldId="363"/>
            <ac:picMk id="7" creationId="{090A2817-CEF4-7EBB-0445-A6A046E4FE53}"/>
          </ac:picMkLst>
        </pc:picChg>
        <pc:picChg chg="add mod">
          <ac:chgData name="Hillel Wayne" userId="7e5188e64ff71f3a" providerId="LiveId" clId="{8C6E1D6F-2775-4C71-8181-D74DC0BB0EBC}" dt="2022-11-07T14:36:22.368" v="4044" actId="1076"/>
          <ac:picMkLst>
            <pc:docMk/>
            <pc:sldMk cId="1679873830" sldId="363"/>
            <ac:picMk id="8" creationId="{4D01BC4B-3A88-39F1-7126-24D9C37DAEA2}"/>
          </ac:picMkLst>
        </pc:picChg>
        <pc:picChg chg="add mod">
          <ac:chgData name="Hillel Wayne" userId="7e5188e64ff71f3a" providerId="LiveId" clId="{8C6E1D6F-2775-4C71-8181-D74DC0BB0EBC}" dt="2022-11-07T14:34:36.732" v="4029" actId="164"/>
          <ac:picMkLst>
            <pc:docMk/>
            <pc:sldMk cId="1679873830" sldId="363"/>
            <ac:picMk id="9" creationId="{D4B36D1F-349F-62FB-3975-3E0A8B1AB8B6}"/>
          </ac:picMkLst>
        </pc:picChg>
        <pc:picChg chg="add mod">
          <ac:chgData name="Hillel Wayne" userId="7e5188e64ff71f3a" providerId="LiveId" clId="{8C6E1D6F-2775-4C71-8181-D74DC0BB0EBC}" dt="2022-11-07T14:34:36.732" v="4029" actId="164"/>
          <ac:picMkLst>
            <pc:docMk/>
            <pc:sldMk cId="1679873830" sldId="363"/>
            <ac:picMk id="10" creationId="{EBC09E35-C5C3-BEFB-9D1B-40A7DEB7FD9B}"/>
          </ac:picMkLst>
        </pc:picChg>
        <pc:picChg chg="mod">
          <ac:chgData name="Hillel Wayne" userId="7e5188e64ff71f3a" providerId="LiveId" clId="{8C6E1D6F-2775-4C71-8181-D74DC0BB0EBC}" dt="2022-11-07T14:34:54.883" v="4030"/>
          <ac:picMkLst>
            <pc:docMk/>
            <pc:sldMk cId="1679873830" sldId="363"/>
            <ac:picMk id="14" creationId="{F389457D-497F-1DDF-7708-6F621A022469}"/>
          </ac:picMkLst>
        </pc:picChg>
        <pc:picChg chg="mod">
          <ac:chgData name="Hillel Wayne" userId="7e5188e64ff71f3a" providerId="LiveId" clId="{8C6E1D6F-2775-4C71-8181-D74DC0BB0EBC}" dt="2022-11-07T14:34:54.883" v="4030"/>
          <ac:picMkLst>
            <pc:docMk/>
            <pc:sldMk cId="1679873830" sldId="363"/>
            <ac:picMk id="15" creationId="{8CEEB274-446B-D8F2-F5A7-129657B2ADC1}"/>
          </ac:picMkLst>
        </pc:picChg>
        <pc:picChg chg="mod">
          <ac:chgData name="Hillel Wayne" userId="7e5188e64ff71f3a" providerId="LiveId" clId="{8C6E1D6F-2775-4C71-8181-D74DC0BB0EBC}" dt="2022-11-07T14:35:08.079" v="4032"/>
          <ac:picMkLst>
            <pc:docMk/>
            <pc:sldMk cId="1679873830" sldId="363"/>
            <ac:picMk id="17" creationId="{8F534839-B169-1E08-5201-7D3668FCBFDC}"/>
          </ac:picMkLst>
        </pc:picChg>
        <pc:picChg chg="mod">
          <ac:chgData name="Hillel Wayne" userId="7e5188e64ff71f3a" providerId="LiveId" clId="{8C6E1D6F-2775-4C71-8181-D74DC0BB0EBC}" dt="2022-11-07T14:35:08.079" v="4032"/>
          <ac:picMkLst>
            <pc:docMk/>
            <pc:sldMk cId="1679873830" sldId="363"/>
            <ac:picMk id="18" creationId="{EEAB7720-F977-9FC4-92BE-49C0097A9FE4}"/>
          </ac:picMkLst>
        </pc:picChg>
        <pc:picChg chg="add mod">
          <ac:chgData name="Hillel Wayne" userId="7e5188e64ff71f3a" providerId="LiveId" clId="{8C6E1D6F-2775-4C71-8181-D74DC0BB0EBC}" dt="2022-11-07T14:39:09.714" v="4064" actId="1076"/>
          <ac:picMkLst>
            <pc:docMk/>
            <pc:sldMk cId="1679873830" sldId="363"/>
            <ac:picMk id="19" creationId="{DF6EF1A9-03A6-DC53-79C8-DC082FFEC19E}"/>
          </ac:picMkLst>
        </pc:picChg>
        <pc:picChg chg="mod">
          <ac:chgData name="Hillel Wayne" userId="7e5188e64ff71f3a" providerId="LiveId" clId="{8C6E1D6F-2775-4C71-8181-D74DC0BB0EBC}" dt="2022-11-07T14:35:08.079" v="4032"/>
          <ac:picMkLst>
            <pc:docMk/>
            <pc:sldMk cId="1679873830" sldId="363"/>
            <ac:picMk id="21" creationId="{D5144664-C625-243C-5E18-DCD586988FF0}"/>
          </ac:picMkLst>
        </pc:picChg>
        <pc:picChg chg="mod">
          <ac:chgData name="Hillel Wayne" userId="7e5188e64ff71f3a" providerId="LiveId" clId="{8C6E1D6F-2775-4C71-8181-D74DC0BB0EBC}" dt="2022-11-07T14:35:08.079" v="4032"/>
          <ac:picMkLst>
            <pc:docMk/>
            <pc:sldMk cId="1679873830" sldId="363"/>
            <ac:picMk id="22" creationId="{04C51E5A-9E84-CE37-CD75-0DB33F25E954}"/>
          </ac:picMkLst>
        </pc:picChg>
        <pc:picChg chg="add mod">
          <ac:chgData name="Hillel Wayne" userId="7e5188e64ff71f3a" providerId="LiveId" clId="{8C6E1D6F-2775-4C71-8181-D74DC0BB0EBC}" dt="2022-11-07T14:36:00.071" v="4037" actId="1076"/>
          <ac:picMkLst>
            <pc:docMk/>
            <pc:sldMk cId="1679873830" sldId="363"/>
            <ac:picMk id="23" creationId="{8EF9332F-DA47-BDDA-A63C-A50F4E5585DE}"/>
          </ac:picMkLst>
        </pc:picChg>
        <pc:picChg chg="add mod">
          <ac:chgData name="Hillel Wayne" userId="7e5188e64ff71f3a" providerId="LiveId" clId="{8C6E1D6F-2775-4C71-8181-D74DC0BB0EBC}" dt="2022-11-07T14:36:03.292" v="4039" actId="1076"/>
          <ac:picMkLst>
            <pc:docMk/>
            <pc:sldMk cId="1679873830" sldId="363"/>
            <ac:picMk id="24" creationId="{1396ED4E-9AB8-BB2E-1EA1-3EB4558FE9F8}"/>
          </ac:picMkLst>
        </pc:picChg>
      </pc:sldChg>
      <pc:sldChg chg="addSp modSp new mod ord">
        <pc:chgData name="Hillel Wayne" userId="7e5188e64ff71f3a" providerId="LiveId" clId="{8C6E1D6F-2775-4C71-8181-D74DC0BB0EBC}" dt="2022-11-07T14:30:51.230" v="4023"/>
        <pc:sldMkLst>
          <pc:docMk/>
          <pc:sldMk cId="1091396771" sldId="364"/>
        </pc:sldMkLst>
        <pc:picChg chg="add mod">
          <ac:chgData name="Hillel Wayne" userId="7e5188e64ff71f3a" providerId="LiveId" clId="{8C6E1D6F-2775-4C71-8181-D74DC0BB0EBC}" dt="2022-11-07T14:30:49.871" v="4021" actId="962"/>
          <ac:picMkLst>
            <pc:docMk/>
            <pc:sldMk cId="1091396771" sldId="364"/>
            <ac:picMk id="5" creationId="{1BBDFBF7-41CD-580D-1AFA-4D688493C097}"/>
          </ac:picMkLst>
        </pc:picChg>
      </pc:sldChg>
      <pc:sldChg chg="addSp delSp modSp new mod modTransition modAnim">
        <pc:chgData name="Hillel Wayne" userId="7e5188e64ff71f3a" providerId="LiveId" clId="{8C6E1D6F-2775-4C71-8181-D74DC0BB0EBC}" dt="2022-11-07T21:33:58.627" v="4596"/>
        <pc:sldMkLst>
          <pc:docMk/>
          <pc:sldMk cId="1336719693" sldId="365"/>
        </pc:sldMkLst>
        <pc:spChg chg="add mod">
          <ac:chgData name="Hillel Wayne" userId="7e5188e64ff71f3a" providerId="LiveId" clId="{8C6E1D6F-2775-4C71-8181-D74DC0BB0EBC}" dt="2022-11-07T15:33:06.636" v="4424" actId="1076"/>
          <ac:spMkLst>
            <pc:docMk/>
            <pc:sldMk cId="1336719693" sldId="365"/>
            <ac:spMk id="26" creationId="{9348A502-953C-4E08-42FB-894D9AFD3D56}"/>
          </ac:spMkLst>
        </pc:spChg>
        <pc:spChg chg="add mod">
          <ac:chgData name="Hillel Wayne" userId="7e5188e64ff71f3a" providerId="LiveId" clId="{8C6E1D6F-2775-4C71-8181-D74DC0BB0EBC}" dt="2022-11-07T15:33:06.636" v="4424" actId="1076"/>
          <ac:spMkLst>
            <pc:docMk/>
            <pc:sldMk cId="1336719693" sldId="365"/>
            <ac:spMk id="28" creationId="{80821D21-B071-0E6B-FA9A-188A1D0D43D6}"/>
          </ac:spMkLst>
        </pc:spChg>
        <pc:spChg chg="add mod">
          <ac:chgData name="Hillel Wayne" userId="7e5188e64ff71f3a" providerId="LiveId" clId="{8C6E1D6F-2775-4C71-8181-D74DC0BB0EBC}" dt="2022-11-07T15:33:06.636" v="4424" actId="1076"/>
          <ac:spMkLst>
            <pc:docMk/>
            <pc:sldMk cId="1336719693" sldId="365"/>
            <ac:spMk id="29" creationId="{CC8BBB0D-5859-EEB4-3527-17E07CD96E2B}"/>
          </ac:spMkLst>
        </pc:spChg>
        <pc:spChg chg="add mod">
          <ac:chgData name="Hillel Wayne" userId="7e5188e64ff71f3a" providerId="LiveId" clId="{8C6E1D6F-2775-4C71-8181-D74DC0BB0EBC}" dt="2022-11-07T15:33:06.636" v="4424" actId="1076"/>
          <ac:spMkLst>
            <pc:docMk/>
            <pc:sldMk cId="1336719693" sldId="365"/>
            <ac:spMk id="30" creationId="{49D3B691-00F6-FE17-37F5-AABAFB40CA03}"/>
          </ac:spMkLst>
        </pc:spChg>
        <pc:grpChg chg="add mod">
          <ac:chgData name="Hillel Wayne" userId="7e5188e64ff71f3a" providerId="LiveId" clId="{8C6E1D6F-2775-4C71-8181-D74DC0BB0EBC}" dt="2022-11-07T15:28:52.640" v="4365" actId="1076"/>
          <ac:grpSpMkLst>
            <pc:docMk/>
            <pc:sldMk cId="1336719693" sldId="365"/>
            <ac:grpSpMk id="16" creationId="{2E8AEB76-719C-F827-6B3E-39D9F130F2CF}"/>
          </ac:grpSpMkLst>
        </pc:grpChg>
        <pc:grpChg chg="add mod">
          <ac:chgData name="Hillel Wayne" userId="7e5188e64ff71f3a" providerId="LiveId" clId="{8C6E1D6F-2775-4C71-8181-D74DC0BB0EBC}" dt="2022-11-07T15:31:08.088" v="4395" actId="1076"/>
          <ac:grpSpMkLst>
            <pc:docMk/>
            <pc:sldMk cId="1336719693" sldId="365"/>
            <ac:grpSpMk id="27" creationId="{B3BD96E4-70F5-81A6-2556-B510CE67AC1C}"/>
          </ac:grpSpMkLst>
        </pc:grpChg>
        <pc:picChg chg="add del mod">
          <ac:chgData name="Hillel Wayne" userId="7e5188e64ff71f3a" providerId="LiveId" clId="{8C6E1D6F-2775-4C71-8181-D74DC0BB0EBC}" dt="2022-11-07T15:32:25.552" v="4418" actId="478"/>
          <ac:picMkLst>
            <pc:docMk/>
            <pc:sldMk cId="1336719693" sldId="365"/>
            <ac:picMk id="4" creationId="{4345D32A-C09E-855F-EA15-52A74621707E}"/>
          </ac:picMkLst>
        </pc:picChg>
        <pc:picChg chg="add mod">
          <ac:chgData name="Hillel Wayne" userId="7e5188e64ff71f3a" providerId="LiveId" clId="{8C6E1D6F-2775-4C71-8181-D74DC0BB0EBC}" dt="2022-11-07T15:28:49.417" v="4364" actId="164"/>
          <ac:picMkLst>
            <pc:docMk/>
            <pc:sldMk cId="1336719693" sldId="365"/>
            <ac:picMk id="6" creationId="{03FCECB6-A581-FB80-1284-4CFC47781F1F}"/>
          </ac:picMkLst>
        </pc:picChg>
        <pc:picChg chg="add mod">
          <ac:chgData name="Hillel Wayne" userId="7e5188e64ff71f3a" providerId="LiveId" clId="{8C6E1D6F-2775-4C71-8181-D74DC0BB0EBC}" dt="2022-11-07T15:28:49.417" v="4364" actId="164"/>
          <ac:picMkLst>
            <pc:docMk/>
            <pc:sldMk cId="1336719693" sldId="365"/>
            <ac:picMk id="8" creationId="{BA561EA5-D4A4-9FA1-00BC-B106AF3B14DA}"/>
          </ac:picMkLst>
        </pc:picChg>
        <pc:picChg chg="add mod">
          <ac:chgData name="Hillel Wayne" userId="7e5188e64ff71f3a" providerId="LiveId" clId="{8C6E1D6F-2775-4C71-8181-D74DC0BB0EBC}" dt="2022-11-07T15:33:06.636" v="4424" actId="1076"/>
          <ac:picMkLst>
            <pc:docMk/>
            <pc:sldMk cId="1336719693" sldId="365"/>
            <ac:picMk id="10" creationId="{9AA0D5CE-62C0-1DE9-02C9-993D4E476B50}"/>
          </ac:picMkLst>
        </pc:picChg>
        <pc:cxnChg chg="add mod">
          <ac:chgData name="Hillel Wayne" userId="7e5188e64ff71f3a" providerId="LiveId" clId="{8C6E1D6F-2775-4C71-8181-D74DC0BB0EBC}" dt="2022-11-07T15:31:05.696" v="4393" actId="164"/>
          <ac:cxnSpMkLst>
            <pc:docMk/>
            <pc:sldMk cId="1336719693" sldId="365"/>
            <ac:cxnSpMk id="12" creationId="{4559BE5F-DF54-0DF4-76FC-07DE63FA7D91}"/>
          </ac:cxnSpMkLst>
        </pc:cxnChg>
        <pc:cxnChg chg="add mod">
          <ac:chgData name="Hillel Wayne" userId="7e5188e64ff71f3a" providerId="LiveId" clId="{8C6E1D6F-2775-4C71-8181-D74DC0BB0EBC}" dt="2022-11-07T15:31:05.696" v="4393" actId="164"/>
          <ac:cxnSpMkLst>
            <pc:docMk/>
            <pc:sldMk cId="1336719693" sldId="365"/>
            <ac:cxnSpMk id="20" creationId="{AAB326FA-C43C-77DA-34DD-392AF765BD3D}"/>
          </ac:cxnSpMkLst>
        </pc:cxnChg>
        <pc:cxnChg chg="add mod">
          <ac:chgData name="Hillel Wayne" userId="7e5188e64ff71f3a" providerId="LiveId" clId="{8C6E1D6F-2775-4C71-8181-D74DC0BB0EBC}" dt="2022-11-07T15:31:05.696" v="4393" actId="164"/>
          <ac:cxnSpMkLst>
            <pc:docMk/>
            <pc:sldMk cId="1336719693" sldId="365"/>
            <ac:cxnSpMk id="21" creationId="{0C996CAD-167C-1107-9E23-5ED186AC0F87}"/>
          </ac:cxnSpMkLst>
        </pc:cxnChg>
        <pc:cxnChg chg="add mod">
          <ac:chgData name="Hillel Wayne" userId="7e5188e64ff71f3a" providerId="LiveId" clId="{8C6E1D6F-2775-4C71-8181-D74DC0BB0EBC}" dt="2022-11-07T15:32:00.774" v="4406" actId="1076"/>
          <ac:cxnSpMkLst>
            <pc:docMk/>
            <pc:sldMk cId="1336719693" sldId="365"/>
            <ac:cxnSpMk id="22" creationId="{363BF326-7E07-AA83-BEFD-4205726EE518}"/>
          </ac:cxnSpMkLst>
        </pc:cxnChg>
        <pc:cxnChg chg="add mod">
          <ac:chgData name="Hillel Wayne" userId="7e5188e64ff71f3a" providerId="LiveId" clId="{8C6E1D6F-2775-4C71-8181-D74DC0BB0EBC}" dt="2022-11-07T15:31:54.376" v="4405" actId="1076"/>
          <ac:cxnSpMkLst>
            <pc:docMk/>
            <pc:sldMk cId="1336719693" sldId="365"/>
            <ac:cxnSpMk id="24" creationId="{87759375-D2CD-875E-2CA5-3EF2E5610027}"/>
          </ac:cxnSpMkLst>
        </pc:cxnChg>
      </pc:sldChg>
      <pc:sldChg chg="modSp add mod">
        <pc:chgData name="Hillel Wayne" userId="7e5188e64ff71f3a" providerId="LiveId" clId="{8C6E1D6F-2775-4C71-8181-D74DC0BB0EBC}" dt="2022-11-07T14:51:27.521" v="4202" actId="114"/>
        <pc:sldMkLst>
          <pc:docMk/>
          <pc:sldMk cId="3927943296" sldId="366"/>
        </pc:sldMkLst>
        <pc:spChg chg="mod">
          <ac:chgData name="Hillel Wayne" userId="7e5188e64ff71f3a" providerId="LiveId" clId="{8C6E1D6F-2775-4C71-8181-D74DC0BB0EBC}" dt="2022-11-07T14:49:54.710" v="4145"/>
          <ac:spMkLst>
            <pc:docMk/>
            <pc:sldMk cId="3927943296" sldId="366"/>
            <ac:spMk id="3" creationId="{CB7498BD-A57C-D8A6-97D9-F72465C4FEBE}"/>
          </ac:spMkLst>
        </pc:spChg>
        <pc:spChg chg="mod">
          <ac:chgData name="Hillel Wayne" userId="7e5188e64ff71f3a" providerId="LiveId" clId="{8C6E1D6F-2775-4C71-8181-D74DC0BB0EBC}" dt="2022-11-07T14:51:27.521" v="4202" actId="114"/>
          <ac:spMkLst>
            <pc:docMk/>
            <pc:sldMk cId="3927943296" sldId="366"/>
            <ac:spMk id="4" creationId="{EF58008A-F047-5568-D241-8BE367583693}"/>
          </ac:spMkLst>
        </pc:spChg>
      </pc:sldChg>
      <pc:sldChg chg="addSp modSp new del mod">
        <pc:chgData name="Hillel Wayne" userId="7e5188e64ff71f3a" providerId="LiveId" clId="{8C6E1D6F-2775-4C71-8181-D74DC0BB0EBC}" dt="2022-11-07T14:49:50.237" v="4143" actId="47"/>
        <pc:sldMkLst>
          <pc:docMk/>
          <pc:sldMk cId="4263746224" sldId="366"/>
        </pc:sldMkLst>
        <pc:picChg chg="add mod">
          <ac:chgData name="Hillel Wayne" userId="7e5188e64ff71f3a" providerId="LiveId" clId="{8C6E1D6F-2775-4C71-8181-D74DC0BB0EBC}" dt="2022-11-07T14:48:55.066" v="4142" actId="14100"/>
          <ac:picMkLst>
            <pc:docMk/>
            <pc:sldMk cId="4263746224" sldId="366"/>
            <ac:picMk id="7" creationId="{55C67B66-2980-8D59-C535-FE07AB03A0F1}"/>
          </ac:picMkLst>
        </pc:picChg>
      </pc:sldChg>
      <pc:sldChg chg="new del">
        <pc:chgData name="Hillel Wayne" userId="7e5188e64ff71f3a" providerId="LiveId" clId="{8C6E1D6F-2775-4C71-8181-D74DC0BB0EBC}" dt="2022-11-07T15:19:35.887" v="4302" actId="47"/>
        <pc:sldMkLst>
          <pc:docMk/>
          <pc:sldMk cId="1056922916" sldId="367"/>
        </pc:sldMkLst>
      </pc:sldChg>
      <pc:sldChg chg="new del">
        <pc:chgData name="Hillel Wayne" userId="7e5188e64ff71f3a" providerId="LiveId" clId="{8C6E1D6F-2775-4C71-8181-D74DC0BB0EBC}" dt="2022-11-07T14:51:50.545" v="4205" actId="47"/>
        <pc:sldMkLst>
          <pc:docMk/>
          <pc:sldMk cId="1336347209" sldId="367"/>
        </pc:sldMkLst>
      </pc:sldChg>
      <pc:sldChg chg="addSp modSp new mod modTransition">
        <pc:chgData name="Hillel Wayne" userId="7e5188e64ff71f3a" providerId="LiveId" clId="{8C6E1D6F-2775-4C71-8181-D74DC0BB0EBC}" dt="2022-11-07T21:34:05.458" v="4599"/>
        <pc:sldMkLst>
          <pc:docMk/>
          <pc:sldMk cId="1831260692" sldId="367"/>
        </pc:sldMkLst>
        <pc:spChg chg="add mod">
          <ac:chgData name="Hillel Wayne" userId="7e5188e64ff71f3a" providerId="LiveId" clId="{8C6E1D6F-2775-4C71-8181-D74DC0BB0EBC}" dt="2022-11-07T18:07:59.673" v="4575" actId="1076"/>
          <ac:spMkLst>
            <pc:docMk/>
            <pc:sldMk cId="1831260692" sldId="367"/>
            <ac:spMk id="4" creationId="{8C404906-5472-3005-6B5F-31547D7B1284}"/>
          </ac:spMkLst>
        </pc:spChg>
      </pc:sldChg>
      <pc:sldChg chg="new del">
        <pc:chgData name="Hillel Wayne" userId="7e5188e64ff71f3a" providerId="LiveId" clId="{8C6E1D6F-2775-4C71-8181-D74DC0BB0EBC}" dt="2022-11-07T15:17:19.082" v="4282" actId="680"/>
        <pc:sldMkLst>
          <pc:docMk/>
          <pc:sldMk cId="2966228229" sldId="367"/>
        </pc:sldMkLst>
      </pc:sldChg>
      <pc:sldChg chg="new del modTransition">
        <pc:chgData name="Hillel Wayne" userId="7e5188e64ff71f3a" providerId="LiveId" clId="{8C6E1D6F-2775-4C71-8181-D74DC0BB0EBC}" dt="2022-11-07T17:34:54.439" v="4548" actId="47"/>
        <pc:sldMkLst>
          <pc:docMk/>
          <pc:sldMk cId="3980733348" sldId="3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0BF47-7AED-48E6-9B2E-29F95B2569AD}" type="doc">
      <dgm:prSet loTypeId="urn:microsoft.com/office/officeart/2005/8/layout/cycle1" loCatId="cycle" qsTypeId="urn:microsoft.com/office/officeart/2005/8/quickstyle/simple1" qsCatId="simple" csTypeId="urn:microsoft.com/office/officeart/2005/8/colors/accent3_2" csCatId="accent3" phldr="1"/>
      <dgm:spPr/>
      <dgm:t>
        <a:bodyPr/>
        <a:lstStyle/>
        <a:p>
          <a:endParaRPr lang="en-US"/>
        </a:p>
      </dgm:t>
    </dgm:pt>
    <dgm:pt modelId="{44F802BA-F693-4F77-9108-364E080F6D90}">
      <dgm:prSet phldrT="[Text]"/>
      <dgm:spPr/>
      <dgm:t>
        <a:bodyPr/>
        <a:lstStyle/>
        <a:p>
          <a:r>
            <a:rPr lang="en-US" dirty="0"/>
            <a:t>Observe</a:t>
          </a:r>
        </a:p>
      </dgm:t>
    </dgm:pt>
    <dgm:pt modelId="{6A7A429C-A451-420C-9D68-8A4D2C4579DB}" type="parTrans" cxnId="{4AB4A7D1-156F-4665-BE9E-D2A6A5FD4BFB}">
      <dgm:prSet/>
      <dgm:spPr/>
      <dgm:t>
        <a:bodyPr/>
        <a:lstStyle/>
        <a:p>
          <a:endParaRPr lang="en-US"/>
        </a:p>
      </dgm:t>
    </dgm:pt>
    <dgm:pt modelId="{91A6B3EA-A3BC-438D-AEA2-DC430D3E6A7F}" type="sibTrans" cxnId="{4AB4A7D1-156F-4665-BE9E-D2A6A5FD4BFB}">
      <dgm:prSet/>
      <dgm:spPr/>
      <dgm:t>
        <a:bodyPr/>
        <a:lstStyle/>
        <a:p>
          <a:endParaRPr lang="en-US"/>
        </a:p>
      </dgm:t>
    </dgm:pt>
    <dgm:pt modelId="{654925EC-9B6E-4C85-8E0A-BC55DE08B206}">
      <dgm:prSet phldrT="[Text]"/>
      <dgm:spPr/>
      <dgm:t>
        <a:bodyPr/>
        <a:lstStyle/>
        <a:p>
          <a:r>
            <a:rPr lang="en-US" dirty="0"/>
            <a:t>Predict</a:t>
          </a:r>
        </a:p>
      </dgm:t>
    </dgm:pt>
    <dgm:pt modelId="{86BABB7A-98D5-4878-A3E2-C7305C4E6CA8}" type="parTrans" cxnId="{266478CB-976C-41C7-8119-D13225FDE076}">
      <dgm:prSet/>
      <dgm:spPr/>
      <dgm:t>
        <a:bodyPr/>
        <a:lstStyle/>
        <a:p>
          <a:endParaRPr lang="en-US"/>
        </a:p>
      </dgm:t>
    </dgm:pt>
    <dgm:pt modelId="{DF0293B2-89C9-47A9-A0C4-04ED10677CD7}" type="sibTrans" cxnId="{266478CB-976C-41C7-8119-D13225FDE076}">
      <dgm:prSet/>
      <dgm:spPr/>
      <dgm:t>
        <a:bodyPr/>
        <a:lstStyle/>
        <a:p>
          <a:endParaRPr lang="en-US"/>
        </a:p>
      </dgm:t>
    </dgm:pt>
    <dgm:pt modelId="{F762FF32-D06F-41E8-8B4A-9E7930C24BAA}">
      <dgm:prSet phldrT="[Text]"/>
      <dgm:spPr/>
      <dgm:t>
        <a:bodyPr/>
        <a:lstStyle/>
        <a:p>
          <a:r>
            <a:rPr lang="en-US" dirty="0"/>
            <a:t>Test</a:t>
          </a:r>
        </a:p>
      </dgm:t>
    </dgm:pt>
    <dgm:pt modelId="{BA1D27C6-99F1-4B76-8647-2310955B6558}" type="parTrans" cxnId="{847D7CE4-C33B-4821-A251-E7DD9D0BFE5A}">
      <dgm:prSet/>
      <dgm:spPr/>
      <dgm:t>
        <a:bodyPr/>
        <a:lstStyle/>
        <a:p>
          <a:endParaRPr lang="en-US"/>
        </a:p>
      </dgm:t>
    </dgm:pt>
    <dgm:pt modelId="{917DBBCF-9DA8-43B1-8F8C-42334D7B5BAE}" type="sibTrans" cxnId="{847D7CE4-C33B-4821-A251-E7DD9D0BFE5A}">
      <dgm:prSet/>
      <dgm:spPr/>
      <dgm:t>
        <a:bodyPr/>
        <a:lstStyle/>
        <a:p>
          <a:endParaRPr lang="en-US"/>
        </a:p>
      </dgm:t>
    </dgm:pt>
    <dgm:pt modelId="{15BE473B-5A09-4177-A8E5-4E880DCDACC0}">
      <dgm:prSet phldrT="[Text]"/>
      <dgm:spPr/>
      <dgm:t>
        <a:bodyPr/>
        <a:lstStyle/>
        <a:p>
          <a:r>
            <a:rPr lang="en-US" dirty="0"/>
            <a:t>Evaluate</a:t>
          </a:r>
        </a:p>
      </dgm:t>
    </dgm:pt>
    <dgm:pt modelId="{B6922091-D129-4C33-B119-022AF8BA764C}" type="parTrans" cxnId="{4702EF2F-339C-4AAC-AC9E-0BCA64820DF6}">
      <dgm:prSet/>
      <dgm:spPr/>
      <dgm:t>
        <a:bodyPr/>
        <a:lstStyle/>
        <a:p>
          <a:endParaRPr lang="en-US"/>
        </a:p>
      </dgm:t>
    </dgm:pt>
    <dgm:pt modelId="{656F3FC3-9F82-41BB-8482-78259E06359D}" type="sibTrans" cxnId="{4702EF2F-339C-4AAC-AC9E-0BCA64820DF6}">
      <dgm:prSet/>
      <dgm:spPr/>
      <dgm:t>
        <a:bodyPr/>
        <a:lstStyle/>
        <a:p>
          <a:endParaRPr lang="en-US"/>
        </a:p>
      </dgm:t>
    </dgm:pt>
    <dgm:pt modelId="{CBDD443A-2BCB-4AA1-A93B-8F53AC1AFA22}" type="pres">
      <dgm:prSet presAssocID="{29E0BF47-7AED-48E6-9B2E-29F95B2569AD}" presName="cycle" presStyleCnt="0">
        <dgm:presLayoutVars>
          <dgm:dir/>
          <dgm:resizeHandles val="exact"/>
        </dgm:presLayoutVars>
      </dgm:prSet>
      <dgm:spPr/>
    </dgm:pt>
    <dgm:pt modelId="{5A522656-F34F-4EED-B6C6-36C612A65CC1}" type="pres">
      <dgm:prSet presAssocID="{44F802BA-F693-4F77-9108-364E080F6D90}" presName="dummy" presStyleCnt="0"/>
      <dgm:spPr/>
    </dgm:pt>
    <dgm:pt modelId="{5869F676-EA83-428A-809A-2328C6FE7E39}" type="pres">
      <dgm:prSet presAssocID="{44F802BA-F693-4F77-9108-364E080F6D90}" presName="node" presStyleLbl="revTx" presStyleIdx="0" presStyleCnt="4">
        <dgm:presLayoutVars>
          <dgm:bulletEnabled val="1"/>
        </dgm:presLayoutVars>
      </dgm:prSet>
      <dgm:spPr/>
    </dgm:pt>
    <dgm:pt modelId="{5D542307-524D-407E-B36F-B7F02EF76D52}" type="pres">
      <dgm:prSet presAssocID="{91A6B3EA-A3BC-438D-AEA2-DC430D3E6A7F}" presName="sibTrans" presStyleLbl="node1" presStyleIdx="0" presStyleCnt="4"/>
      <dgm:spPr/>
    </dgm:pt>
    <dgm:pt modelId="{AA19038D-BCAA-4F7B-9120-2448F4621A8F}" type="pres">
      <dgm:prSet presAssocID="{654925EC-9B6E-4C85-8E0A-BC55DE08B206}" presName="dummy" presStyleCnt="0"/>
      <dgm:spPr/>
    </dgm:pt>
    <dgm:pt modelId="{8672E875-7D46-4256-9932-3539BF344198}" type="pres">
      <dgm:prSet presAssocID="{654925EC-9B6E-4C85-8E0A-BC55DE08B206}" presName="node" presStyleLbl="revTx" presStyleIdx="1" presStyleCnt="4">
        <dgm:presLayoutVars>
          <dgm:bulletEnabled val="1"/>
        </dgm:presLayoutVars>
      </dgm:prSet>
      <dgm:spPr/>
    </dgm:pt>
    <dgm:pt modelId="{288B1538-B9D7-43A0-9DC5-A879BC83DB0F}" type="pres">
      <dgm:prSet presAssocID="{DF0293B2-89C9-47A9-A0C4-04ED10677CD7}" presName="sibTrans" presStyleLbl="node1" presStyleIdx="1" presStyleCnt="4"/>
      <dgm:spPr/>
    </dgm:pt>
    <dgm:pt modelId="{E3B41043-16DB-49A1-B509-9FC0110D5755}" type="pres">
      <dgm:prSet presAssocID="{F762FF32-D06F-41E8-8B4A-9E7930C24BAA}" presName="dummy" presStyleCnt="0"/>
      <dgm:spPr/>
    </dgm:pt>
    <dgm:pt modelId="{8FB7C363-E72F-4C87-8F86-F6104C1E9474}" type="pres">
      <dgm:prSet presAssocID="{F762FF32-D06F-41E8-8B4A-9E7930C24BAA}" presName="node" presStyleLbl="revTx" presStyleIdx="2" presStyleCnt="4">
        <dgm:presLayoutVars>
          <dgm:bulletEnabled val="1"/>
        </dgm:presLayoutVars>
      </dgm:prSet>
      <dgm:spPr/>
    </dgm:pt>
    <dgm:pt modelId="{2C6F07B1-4AE4-43CA-A2D5-2D15BF38800F}" type="pres">
      <dgm:prSet presAssocID="{917DBBCF-9DA8-43B1-8F8C-42334D7B5BAE}" presName="sibTrans" presStyleLbl="node1" presStyleIdx="2" presStyleCnt="4"/>
      <dgm:spPr/>
    </dgm:pt>
    <dgm:pt modelId="{0742FDEA-0E9B-4E0F-AA70-5DBF727091E9}" type="pres">
      <dgm:prSet presAssocID="{15BE473B-5A09-4177-A8E5-4E880DCDACC0}" presName="dummy" presStyleCnt="0"/>
      <dgm:spPr/>
    </dgm:pt>
    <dgm:pt modelId="{5D2E2CDC-45AE-4430-B4D3-60CD1DD7966C}" type="pres">
      <dgm:prSet presAssocID="{15BE473B-5A09-4177-A8E5-4E880DCDACC0}" presName="node" presStyleLbl="revTx" presStyleIdx="3" presStyleCnt="4">
        <dgm:presLayoutVars>
          <dgm:bulletEnabled val="1"/>
        </dgm:presLayoutVars>
      </dgm:prSet>
      <dgm:spPr/>
    </dgm:pt>
    <dgm:pt modelId="{8EA38D37-C3CB-4B4B-96A6-B414CBD02CB8}" type="pres">
      <dgm:prSet presAssocID="{656F3FC3-9F82-41BB-8482-78259E06359D}" presName="sibTrans" presStyleLbl="node1" presStyleIdx="3" presStyleCnt="4"/>
      <dgm:spPr/>
    </dgm:pt>
  </dgm:ptLst>
  <dgm:cxnLst>
    <dgm:cxn modelId="{B1133821-519D-49D6-86C0-679B795B5332}" type="presOf" srcId="{29E0BF47-7AED-48E6-9B2E-29F95B2569AD}" destId="{CBDD443A-2BCB-4AA1-A93B-8F53AC1AFA22}" srcOrd="0" destOrd="0" presId="urn:microsoft.com/office/officeart/2005/8/layout/cycle1"/>
    <dgm:cxn modelId="{4702EF2F-339C-4AAC-AC9E-0BCA64820DF6}" srcId="{29E0BF47-7AED-48E6-9B2E-29F95B2569AD}" destId="{15BE473B-5A09-4177-A8E5-4E880DCDACC0}" srcOrd="3" destOrd="0" parTransId="{B6922091-D129-4C33-B119-022AF8BA764C}" sibTransId="{656F3FC3-9F82-41BB-8482-78259E06359D}"/>
    <dgm:cxn modelId="{98CF9D56-6BFF-49E0-BA6F-AB733991E370}" type="presOf" srcId="{656F3FC3-9F82-41BB-8482-78259E06359D}" destId="{8EA38D37-C3CB-4B4B-96A6-B414CBD02CB8}" srcOrd="0" destOrd="0" presId="urn:microsoft.com/office/officeart/2005/8/layout/cycle1"/>
    <dgm:cxn modelId="{682F099D-C5B7-4BDD-99C3-D6FE9DC09375}" type="presOf" srcId="{917DBBCF-9DA8-43B1-8F8C-42334D7B5BAE}" destId="{2C6F07B1-4AE4-43CA-A2D5-2D15BF38800F}" srcOrd="0" destOrd="0" presId="urn:microsoft.com/office/officeart/2005/8/layout/cycle1"/>
    <dgm:cxn modelId="{266478CB-976C-41C7-8119-D13225FDE076}" srcId="{29E0BF47-7AED-48E6-9B2E-29F95B2569AD}" destId="{654925EC-9B6E-4C85-8E0A-BC55DE08B206}" srcOrd="1" destOrd="0" parTransId="{86BABB7A-98D5-4878-A3E2-C7305C4E6CA8}" sibTransId="{DF0293B2-89C9-47A9-A0C4-04ED10677CD7}"/>
    <dgm:cxn modelId="{677F35CC-76FF-42D5-8082-BF22D3B0B019}" type="presOf" srcId="{15BE473B-5A09-4177-A8E5-4E880DCDACC0}" destId="{5D2E2CDC-45AE-4430-B4D3-60CD1DD7966C}" srcOrd="0" destOrd="0" presId="urn:microsoft.com/office/officeart/2005/8/layout/cycle1"/>
    <dgm:cxn modelId="{4AB4A7D1-156F-4665-BE9E-D2A6A5FD4BFB}" srcId="{29E0BF47-7AED-48E6-9B2E-29F95B2569AD}" destId="{44F802BA-F693-4F77-9108-364E080F6D90}" srcOrd="0" destOrd="0" parTransId="{6A7A429C-A451-420C-9D68-8A4D2C4579DB}" sibTransId="{91A6B3EA-A3BC-438D-AEA2-DC430D3E6A7F}"/>
    <dgm:cxn modelId="{8CB010D2-B494-4F53-BB89-B3830A2F6975}" type="presOf" srcId="{DF0293B2-89C9-47A9-A0C4-04ED10677CD7}" destId="{288B1538-B9D7-43A0-9DC5-A879BC83DB0F}" srcOrd="0" destOrd="0" presId="urn:microsoft.com/office/officeart/2005/8/layout/cycle1"/>
    <dgm:cxn modelId="{088E1AD3-BCB3-43EC-B4CA-A1CA653D3E0D}" type="presOf" srcId="{44F802BA-F693-4F77-9108-364E080F6D90}" destId="{5869F676-EA83-428A-809A-2328C6FE7E39}" srcOrd="0" destOrd="0" presId="urn:microsoft.com/office/officeart/2005/8/layout/cycle1"/>
    <dgm:cxn modelId="{90F5F2DD-6C47-4E4C-9045-7300C37FF472}" type="presOf" srcId="{F762FF32-D06F-41E8-8B4A-9E7930C24BAA}" destId="{8FB7C363-E72F-4C87-8F86-F6104C1E9474}" srcOrd="0" destOrd="0" presId="urn:microsoft.com/office/officeart/2005/8/layout/cycle1"/>
    <dgm:cxn modelId="{847D7CE4-C33B-4821-A251-E7DD9D0BFE5A}" srcId="{29E0BF47-7AED-48E6-9B2E-29F95B2569AD}" destId="{F762FF32-D06F-41E8-8B4A-9E7930C24BAA}" srcOrd="2" destOrd="0" parTransId="{BA1D27C6-99F1-4B76-8647-2310955B6558}" sibTransId="{917DBBCF-9DA8-43B1-8F8C-42334D7B5BAE}"/>
    <dgm:cxn modelId="{5E27E6E7-5995-4085-AAF2-CE02907CDBF6}" type="presOf" srcId="{91A6B3EA-A3BC-438D-AEA2-DC430D3E6A7F}" destId="{5D542307-524D-407E-B36F-B7F02EF76D52}" srcOrd="0" destOrd="0" presId="urn:microsoft.com/office/officeart/2005/8/layout/cycle1"/>
    <dgm:cxn modelId="{FAC77BFF-275E-4FB9-BBED-8B27DCCB3DD0}" type="presOf" srcId="{654925EC-9B6E-4C85-8E0A-BC55DE08B206}" destId="{8672E875-7D46-4256-9932-3539BF344198}" srcOrd="0" destOrd="0" presId="urn:microsoft.com/office/officeart/2005/8/layout/cycle1"/>
    <dgm:cxn modelId="{17555CCF-BF01-4520-AAA2-07A8680577D0}" type="presParOf" srcId="{CBDD443A-2BCB-4AA1-A93B-8F53AC1AFA22}" destId="{5A522656-F34F-4EED-B6C6-36C612A65CC1}" srcOrd="0" destOrd="0" presId="urn:microsoft.com/office/officeart/2005/8/layout/cycle1"/>
    <dgm:cxn modelId="{6F49E07D-6D5D-4F85-AD7A-8D63FF4FBCB3}" type="presParOf" srcId="{CBDD443A-2BCB-4AA1-A93B-8F53AC1AFA22}" destId="{5869F676-EA83-428A-809A-2328C6FE7E39}" srcOrd="1" destOrd="0" presId="urn:microsoft.com/office/officeart/2005/8/layout/cycle1"/>
    <dgm:cxn modelId="{8F125C60-424C-4E56-B7D2-50ED13C22446}" type="presParOf" srcId="{CBDD443A-2BCB-4AA1-A93B-8F53AC1AFA22}" destId="{5D542307-524D-407E-B36F-B7F02EF76D52}" srcOrd="2" destOrd="0" presId="urn:microsoft.com/office/officeart/2005/8/layout/cycle1"/>
    <dgm:cxn modelId="{F653A616-1342-442D-9F55-43496E229961}" type="presParOf" srcId="{CBDD443A-2BCB-4AA1-A93B-8F53AC1AFA22}" destId="{AA19038D-BCAA-4F7B-9120-2448F4621A8F}" srcOrd="3" destOrd="0" presId="urn:microsoft.com/office/officeart/2005/8/layout/cycle1"/>
    <dgm:cxn modelId="{72133DC0-364F-4DDE-A3CA-21DA5F656B6E}" type="presParOf" srcId="{CBDD443A-2BCB-4AA1-A93B-8F53AC1AFA22}" destId="{8672E875-7D46-4256-9932-3539BF344198}" srcOrd="4" destOrd="0" presId="urn:microsoft.com/office/officeart/2005/8/layout/cycle1"/>
    <dgm:cxn modelId="{B98F1E28-92D0-469A-BD3D-D17763D8448A}" type="presParOf" srcId="{CBDD443A-2BCB-4AA1-A93B-8F53AC1AFA22}" destId="{288B1538-B9D7-43A0-9DC5-A879BC83DB0F}" srcOrd="5" destOrd="0" presId="urn:microsoft.com/office/officeart/2005/8/layout/cycle1"/>
    <dgm:cxn modelId="{DC67AD52-B458-485C-9903-DA6886CBD61D}" type="presParOf" srcId="{CBDD443A-2BCB-4AA1-A93B-8F53AC1AFA22}" destId="{E3B41043-16DB-49A1-B509-9FC0110D5755}" srcOrd="6" destOrd="0" presId="urn:microsoft.com/office/officeart/2005/8/layout/cycle1"/>
    <dgm:cxn modelId="{A4EF8A5C-D2E5-4740-A070-D0DF73E4D873}" type="presParOf" srcId="{CBDD443A-2BCB-4AA1-A93B-8F53AC1AFA22}" destId="{8FB7C363-E72F-4C87-8F86-F6104C1E9474}" srcOrd="7" destOrd="0" presId="urn:microsoft.com/office/officeart/2005/8/layout/cycle1"/>
    <dgm:cxn modelId="{7B1F0AC9-D20D-4417-9E58-F978B10BB511}" type="presParOf" srcId="{CBDD443A-2BCB-4AA1-A93B-8F53AC1AFA22}" destId="{2C6F07B1-4AE4-43CA-A2D5-2D15BF38800F}" srcOrd="8" destOrd="0" presId="urn:microsoft.com/office/officeart/2005/8/layout/cycle1"/>
    <dgm:cxn modelId="{CB397DDF-5427-4C7E-8361-3025798F74EE}" type="presParOf" srcId="{CBDD443A-2BCB-4AA1-A93B-8F53AC1AFA22}" destId="{0742FDEA-0E9B-4E0F-AA70-5DBF727091E9}" srcOrd="9" destOrd="0" presId="urn:microsoft.com/office/officeart/2005/8/layout/cycle1"/>
    <dgm:cxn modelId="{BA63A804-C801-4AC8-8364-33EF3EBA2399}" type="presParOf" srcId="{CBDD443A-2BCB-4AA1-A93B-8F53AC1AFA22}" destId="{5D2E2CDC-45AE-4430-B4D3-60CD1DD7966C}" srcOrd="10" destOrd="0" presId="urn:microsoft.com/office/officeart/2005/8/layout/cycle1"/>
    <dgm:cxn modelId="{2834CD55-2584-4B1E-80EB-106AE015AD26}" type="presParOf" srcId="{CBDD443A-2BCB-4AA1-A93B-8F53AC1AFA22}" destId="{8EA38D37-C3CB-4B4B-96A6-B414CBD02CB8}"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E0BF47-7AED-48E6-9B2E-29F95B2569AD}" type="doc">
      <dgm:prSet loTypeId="urn:microsoft.com/office/officeart/2005/8/layout/cycle1" loCatId="cycle" qsTypeId="urn:microsoft.com/office/officeart/2005/8/quickstyle/simple1" qsCatId="simple" csTypeId="urn:microsoft.com/office/officeart/2005/8/colors/accent3_2" csCatId="accent3" phldr="1"/>
      <dgm:spPr/>
      <dgm:t>
        <a:bodyPr/>
        <a:lstStyle/>
        <a:p>
          <a:endParaRPr lang="en-US"/>
        </a:p>
      </dgm:t>
    </dgm:pt>
    <dgm:pt modelId="{44F802BA-F693-4F77-9108-364E080F6D90}">
      <dgm:prSet phldrT="[Text]"/>
      <dgm:spPr/>
      <dgm:t>
        <a:bodyPr/>
        <a:lstStyle/>
        <a:p>
          <a:r>
            <a:rPr lang="en-US" dirty="0"/>
            <a:t>Observe</a:t>
          </a:r>
        </a:p>
      </dgm:t>
    </dgm:pt>
    <dgm:pt modelId="{6A7A429C-A451-420C-9D68-8A4D2C4579DB}" type="parTrans" cxnId="{4AB4A7D1-156F-4665-BE9E-D2A6A5FD4BFB}">
      <dgm:prSet/>
      <dgm:spPr/>
      <dgm:t>
        <a:bodyPr/>
        <a:lstStyle/>
        <a:p>
          <a:endParaRPr lang="en-US"/>
        </a:p>
      </dgm:t>
    </dgm:pt>
    <dgm:pt modelId="{91A6B3EA-A3BC-438D-AEA2-DC430D3E6A7F}" type="sibTrans" cxnId="{4AB4A7D1-156F-4665-BE9E-D2A6A5FD4BFB}">
      <dgm:prSet/>
      <dgm:spPr/>
      <dgm:t>
        <a:bodyPr/>
        <a:lstStyle/>
        <a:p>
          <a:endParaRPr lang="en-US"/>
        </a:p>
      </dgm:t>
    </dgm:pt>
    <dgm:pt modelId="{654925EC-9B6E-4C85-8E0A-BC55DE08B206}">
      <dgm:prSet phldrT="[Text]"/>
      <dgm:spPr/>
      <dgm:t>
        <a:bodyPr/>
        <a:lstStyle/>
        <a:p>
          <a:r>
            <a:rPr lang="en-US" dirty="0"/>
            <a:t>Predict</a:t>
          </a:r>
        </a:p>
      </dgm:t>
    </dgm:pt>
    <dgm:pt modelId="{86BABB7A-98D5-4878-A3E2-C7305C4E6CA8}" type="parTrans" cxnId="{266478CB-976C-41C7-8119-D13225FDE076}">
      <dgm:prSet/>
      <dgm:spPr/>
      <dgm:t>
        <a:bodyPr/>
        <a:lstStyle/>
        <a:p>
          <a:endParaRPr lang="en-US"/>
        </a:p>
      </dgm:t>
    </dgm:pt>
    <dgm:pt modelId="{DF0293B2-89C9-47A9-A0C4-04ED10677CD7}" type="sibTrans" cxnId="{266478CB-976C-41C7-8119-D13225FDE076}">
      <dgm:prSet/>
      <dgm:spPr/>
      <dgm:t>
        <a:bodyPr/>
        <a:lstStyle/>
        <a:p>
          <a:endParaRPr lang="en-US"/>
        </a:p>
      </dgm:t>
    </dgm:pt>
    <dgm:pt modelId="{F762FF32-D06F-41E8-8B4A-9E7930C24BAA}">
      <dgm:prSet phldrT="[Text]"/>
      <dgm:spPr/>
      <dgm:t>
        <a:bodyPr/>
        <a:lstStyle/>
        <a:p>
          <a:r>
            <a:rPr lang="en-US" dirty="0"/>
            <a:t>Test</a:t>
          </a:r>
        </a:p>
      </dgm:t>
    </dgm:pt>
    <dgm:pt modelId="{BA1D27C6-99F1-4B76-8647-2310955B6558}" type="parTrans" cxnId="{847D7CE4-C33B-4821-A251-E7DD9D0BFE5A}">
      <dgm:prSet/>
      <dgm:spPr/>
      <dgm:t>
        <a:bodyPr/>
        <a:lstStyle/>
        <a:p>
          <a:endParaRPr lang="en-US"/>
        </a:p>
      </dgm:t>
    </dgm:pt>
    <dgm:pt modelId="{917DBBCF-9DA8-43B1-8F8C-42334D7B5BAE}" type="sibTrans" cxnId="{847D7CE4-C33B-4821-A251-E7DD9D0BFE5A}">
      <dgm:prSet/>
      <dgm:spPr/>
      <dgm:t>
        <a:bodyPr/>
        <a:lstStyle/>
        <a:p>
          <a:endParaRPr lang="en-US"/>
        </a:p>
      </dgm:t>
    </dgm:pt>
    <dgm:pt modelId="{15BE473B-5A09-4177-A8E5-4E880DCDACC0}">
      <dgm:prSet phldrT="[Text]"/>
      <dgm:spPr/>
      <dgm:t>
        <a:bodyPr/>
        <a:lstStyle/>
        <a:p>
          <a:r>
            <a:rPr lang="en-US" dirty="0"/>
            <a:t>Evaluate</a:t>
          </a:r>
        </a:p>
      </dgm:t>
    </dgm:pt>
    <dgm:pt modelId="{B6922091-D129-4C33-B119-022AF8BA764C}" type="parTrans" cxnId="{4702EF2F-339C-4AAC-AC9E-0BCA64820DF6}">
      <dgm:prSet/>
      <dgm:spPr/>
      <dgm:t>
        <a:bodyPr/>
        <a:lstStyle/>
        <a:p>
          <a:endParaRPr lang="en-US"/>
        </a:p>
      </dgm:t>
    </dgm:pt>
    <dgm:pt modelId="{656F3FC3-9F82-41BB-8482-78259E06359D}" type="sibTrans" cxnId="{4702EF2F-339C-4AAC-AC9E-0BCA64820DF6}">
      <dgm:prSet/>
      <dgm:spPr/>
      <dgm:t>
        <a:bodyPr/>
        <a:lstStyle/>
        <a:p>
          <a:endParaRPr lang="en-US"/>
        </a:p>
      </dgm:t>
    </dgm:pt>
    <dgm:pt modelId="{CBDD443A-2BCB-4AA1-A93B-8F53AC1AFA22}" type="pres">
      <dgm:prSet presAssocID="{29E0BF47-7AED-48E6-9B2E-29F95B2569AD}" presName="cycle" presStyleCnt="0">
        <dgm:presLayoutVars>
          <dgm:dir/>
          <dgm:resizeHandles val="exact"/>
        </dgm:presLayoutVars>
      </dgm:prSet>
      <dgm:spPr/>
    </dgm:pt>
    <dgm:pt modelId="{5A522656-F34F-4EED-B6C6-36C612A65CC1}" type="pres">
      <dgm:prSet presAssocID="{44F802BA-F693-4F77-9108-364E080F6D90}" presName="dummy" presStyleCnt="0"/>
      <dgm:spPr/>
    </dgm:pt>
    <dgm:pt modelId="{5869F676-EA83-428A-809A-2328C6FE7E39}" type="pres">
      <dgm:prSet presAssocID="{44F802BA-F693-4F77-9108-364E080F6D90}" presName="node" presStyleLbl="revTx" presStyleIdx="0" presStyleCnt="4">
        <dgm:presLayoutVars>
          <dgm:bulletEnabled val="1"/>
        </dgm:presLayoutVars>
      </dgm:prSet>
      <dgm:spPr/>
    </dgm:pt>
    <dgm:pt modelId="{5D542307-524D-407E-B36F-B7F02EF76D52}" type="pres">
      <dgm:prSet presAssocID="{91A6B3EA-A3BC-438D-AEA2-DC430D3E6A7F}" presName="sibTrans" presStyleLbl="node1" presStyleIdx="0" presStyleCnt="4"/>
      <dgm:spPr/>
    </dgm:pt>
    <dgm:pt modelId="{AA19038D-BCAA-4F7B-9120-2448F4621A8F}" type="pres">
      <dgm:prSet presAssocID="{654925EC-9B6E-4C85-8E0A-BC55DE08B206}" presName="dummy" presStyleCnt="0"/>
      <dgm:spPr/>
    </dgm:pt>
    <dgm:pt modelId="{8672E875-7D46-4256-9932-3539BF344198}" type="pres">
      <dgm:prSet presAssocID="{654925EC-9B6E-4C85-8E0A-BC55DE08B206}" presName="node" presStyleLbl="revTx" presStyleIdx="1" presStyleCnt="4">
        <dgm:presLayoutVars>
          <dgm:bulletEnabled val="1"/>
        </dgm:presLayoutVars>
      </dgm:prSet>
      <dgm:spPr/>
    </dgm:pt>
    <dgm:pt modelId="{288B1538-B9D7-43A0-9DC5-A879BC83DB0F}" type="pres">
      <dgm:prSet presAssocID="{DF0293B2-89C9-47A9-A0C4-04ED10677CD7}" presName="sibTrans" presStyleLbl="node1" presStyleIdx="1" presStyleCnt="4"/>
      <dgm:spPr/>
    </dgm:pt>
    <dgm:pt modelId="{E3B41043-16DB-49A1-B509-9FC0110D5755}" type="pres">
      <dgm:prSet presAssocID="{F762FF32-D06F-41E8-8B4A-9E7930C24BAA}" presName="dummy" presStyleCnt="0"/>
      <dgm:spPr/>
    </dgm:pt>
    <dgm:pt modelId="{8FB7C363-E72F-4C87-8F86-F6104C1E9474}" type="pres">
      <dgm:prSet presAssocID="{F762FF32-D06F-41E8-8B4A-9E7930C24BAA}" presName="node" presStyleLbl="revTx" presStyleIdx="2" presStyleCnt="4">
        <dgm:presLayoutVars>
          <dgm:bulletEnabled val="1"/>
        </dgm:presLayoutVars>
      </dgm:prSet>
      <dgm:spPr/>
    </dgm:pt>
    <dgm:pt modelId="{2C6F07B1-4AE4-43CA-A2D5-2D15BF38800F}" type="pres">
      <dgm:prSet presAssocID="{917DBBCF-9DA8-43B1-8F8C-42334D7B5BAE}" presName="sibTrans" presStyleLbl="node1" presStyleIdx="2" presStyleCnt="4"/>
      <dgm:spPr/>
    </dgm:pt>
    <dgm:pt modelId="{0742FDEA-0E9B-4E0F-AA70-5DBF727091E9}" type="pres">
      <dgm:prSet presAssocID="{15BE473B-5A09-4177-A8E5-4E880DCDACC0}" presName="dummy" presStyleCnt="0"/>
      <dgm:spPr/>
    </dgm:pt>
    <dgm:pt modelId="{5D2E2CDC-45AE-4430-B4D3-60CD1DD7966C}" type="pres">
      <dgm:prSet presAssocID="{15BE473B-5A09-4177-A8E5-4E880DCDACC0}" presName="node" presStyleLbl="revTx" presStyleIdx="3" presStyleCnt="4">
        <dgm:presLayoutVars>
          <dgm:bulletEnabled val="1"/>
        </dgm:presLayoutVars>
      </dgm:prSet>
      <dgm:spPr/>
    </dgm:pt>
    <dgm:pt modelId="{8EA38D37-C3CB-4B4B-96A6-B414CBD02CB8}" type="pres">
      <dgm:prSet presAssocID="{656F3FC3-9F82-41BB-8482-78259E06359D}" presName="sibTrans" presStyleLbl="node1" presStyleIdx="3" presStyleCnt="4"/>
      <dgm:spPr/>
    </dgm:pt>
  </dgm:ptLst>
  <dgm:cxnLst>
    <dgm:cxn modelId="{B1133821-519D-49D6-86C0-679B795B5332}" type="presOf" srcId="{29E0BF47-7AED-48E6-9B2E-29F95B2569AD}" destId="{CBDD443A-2BCB-4AA1-A93B-8F53AC1AFA22}" srcOrd="0" destOrd="0" presId="urn:microsoft.com/office/officeart/2005/8/layout/cycle1"/>
    <dgm:cxn modelId="{4702EF2F-339C-4AAC-AC9E-0BCA64820DF6}" srcId="{29E0BF47-7AED-48E6-9B2E-29F95B2569AD}" destId="{15BE473B-5A09-4177-A8E5-4E880DCDACC0}" srcOrd="3" destOrd="0" parTransId="{B6922091-D129-4C33-B119-022AF8BA764C}" sibTransId="{656F3FC3-9F82-41BB-8482-78259E06359D}"/>
    <dgm:cxn modelId="{98CF9D56-6BFF-49E0-BA6F-AB733991E370}" type="presOf" srcId="{656F3FC3-9F82-41BB-8482-78259E06359D}" destId="{8EA38D37-C3CB-4B4B-96A6-B414CBD02CB8}" srcOrd="0" destOrd="0" presId="urn:microsoft.com/office/officeart/2005/8/layout/cycle1"/>
    <dgm:cxn modelId="{682F099D-C5B7-4BDD-99C3-D6FE9DC09375}" type="presOf" srcId="{917DBBCF-9DA8-43B1-8F8C-42334D7B5BAE}" destId="{2C6F07B1-4AE4-43CA-A2D5-2D15BF38800F}" srcOrd="0" destOrd="0" presId="urn:microsoft.com/office/officeart/2005/8/layout/cycle1"/>
    <dgm:cxn modelId="{266478CB-976C-41C7-8119-D13225FDE076}" srcId="{29E0BF47-7AED-48E6-9B2E-29F95B2569AD}" destId="{654925EC-9B6E-4C85-8E0A-BC55DE08B206}" srcOrd="1" destOrd="0" parTransId="{86BABB7A-98D5-4878-A3E2-C7305C4E6CA8}" sibTransId="{DF0293B2-89C9-47A9-A0C4-04ED10677CD7}"/>
    <dgm:cxn modelId="{677F35CC-76FF-42D5-8082-BF22D3B0B019}" type="presOf" srcId="{15BE473B-5A09-4177-A8E5-4E880DCDACC0}" destId="{5D2E2CDC-45AE-4430-B4D3-60CD1DD7966C}" srcOrd="0" destOrd="0" presId="urn:microsoft.com/office/officeart/2005/8/layout/cycle1"/>
    <dgm:cxn modelId="{4AB4A7D1-156F-4665-BE9E-D2A6A5FD4BFB}" srcId="{29E0BF47-7AED-48E6-9B2E-29F95B2569AD}" destId="{44F802BA-F693-4F77-9108-364E080F6D90}" srcOrd="0" destOrd="0" parTransId="{6A7A429C-A451-420C-9D68-8A4D2C4579DB}" sibTransId="{91A6B3EA-A3BC-438D-AEA2-DC430D3E6A7F}"/>
    <dgm:cxn modelId="{8CB010D2-B494-4F53-BB89-B3830A2F6975}" type="presOf" srcId="{DF0293B2-89C9-47A9-A0C4-04ED10677CD7}" destId="{288B1538-B9D7-43A0-9DC5-A879BC83DB0F}" srcOrd="0" destOrd="0" presId="urn:microsoft.com/office/officeart/2005/8/layout/cycle1"/>
    <dgm:cxn modelId="{088E1AD3-BCB3-43EC-B4CA-A1CA653D3E0D}" type="presOf" srcId="{44F802BA-F693-4F77-9108-364E080F6D90}" destId="{5869F676-EA83-428A-809A-2328C6FE7E39}" srcOrd="0" destOrd="0" presId="urn:microsoft.com/office/officeart/2005/8/layout/cycle1"/>
    <dgm:cxn modelId="{90F5F2DD-6C47-4E4C-9045-7300C37FF472}" type="presOf" srcId="{F762FF32-D06F-41E8-8B4A-9E7930C24BAA}" destId="{8FB7C363-E72F-4C87-8F86-F6104C1E9474}" srcOrd="0" destOrd="0" presId="urn:microsoft.com/office/officeart/2005/8/layout/cycle1"/>
    <dgm:cxn modelId="{847D7CE4-C33B-4821-A251-E7DD9D0BFE5A}" srcId="{29E0BF47-7AED-48E6-9B2E-29F95B2569AD}" destId="{F762FF32-D06F-41E8-8B4A-9E7930C24BAA}" srcOrd="2" destOrd="0" parTransId="{BA1D27C6-99F1-4B76-8647-2310955B6558}" sibTransId="{917DBBCF-9DA8-43B1-8F8C-42334D7B5BAE}"/>
    <dgm:cxn modelId="{5E27E6E7-5995-4085-AAF2-CE02907CDBF6}" type="presOf" srcId="{91A6B3EA-A3BC-438D-AEA2-DC430D3E6A7F}" destId="{5D542307-524D-407E-B36F-B7F02EF76D52}" srcOrd="0" destOrd="0" presId="urn:microsoft.com/office/officeart/2005/8/layout/cycle1"/>
    <dgm:cxn modelId="{FAC77BFF-275E-4FB9-BBED-8B27DCCB3DD0}" type="presOf" srcId="{654925EC-9B6E-4C85-8E0A-BC55DE08B206}" destId="{8672E875-7D46-4256-9932-3539BF344198}" srcOrd="0" destOrd="0" presId="urn:microsoft.com/office/officeart/2005/8/layout/cycle1"/>
    <dgm:cxn modelId="{17555CCF-BF01-4520-AAA2-07A8680577D0}" type="presParOf" srcId="{CBDD443A-2BCB-4AA1-A93B-8F53AC1AFA22}" destId="{5A522656-F34F-4EED-B6C6-36C612A65CC1}" srcOrd="0" destOrd="0" presId="urn:microsoft.com/office/officeart/2005/8/layout/cycle1"/>
    <dgm:cxn modelId="{6F49E07D-6D5D-4F85-AD7A-8D63FF4FBCB3}" type="presParOf" srcId="{CBDD443A-2BCB-4AA1-A93B-8F53AC1AFA22}" destId="{5869F676-EA83-428A-809A-2328C6FE7E39}" srcOrd="1" destOrd="0" presId="urn:microsoft.com/office/officeart/2005/8/layout/cycle1"/>
    <dgm:cxn modelId="{8F125C60-424C-4E56-B7D2-50ED13C22446}" type="presParOf" srcId="{CBDD443A-2BCB-4AA1-A93B-8F53AC1AFA22}" destId="{5D542307-524D-407E-B36F-B7F02EF76D52}" srcOrd="2" destOrd="0" presId="urn:microsoft.com/office/officeart/2005/8/layout/cycle1"/>
    <dgm:cxn modelId="{F653A616-1342-442D-9F55-43496E229961}" type="presParOf" srcId="{CBDD443A-2BCB-4AA1-A93B-8F53AC1AFA22}" destId="{AA19038D-BCAA-4F7B-9120-2448F4621A8F}" srcOrd="3" destOrd="0" presId="urn:microsoft.com/office/officeart/2005/8/layout/cycle1"/>
    <dgm:cxn modelId="{72133DC0-364F-4DDE-A3CA-21DA5F656B6E}" type="presParOf" srcId="{CBDD443A-2BCB-4AA1-A93B-8F53AC1AFA22}" destId="{8672E875-7D46-4256-9932-3539BF344198}" srcOrd="4" destOrd="0" presId="urn:microsoft.com/office/officeart/2005/8/layout/cycle1"/>
    <dgm:cxn modelId="{B98F1E28-92D0-469A-BD3D-D17763D8448A}" type="presParOf" srcId="{CBDD443A-2BCB-4AA1-A93B-8F53AC1AFA22}" destId="{288B1538-B9D7-43A0-9DC5-A879BC83DB0F}" srcOrd="5" destOrd="0" presId="urn:microsoft.com/office/officeart/2005/8/layout/cycle1"/>
    <dgm:cxn modelId="{DC67AD52-B458-485C-9903-DA6886CBD61D}" type="presParOf" srcId="{CBDD443A-2BCB-4AA1-A93B-8F53AC1AFA22}" destId="{E3B41043-16DB-49A1-B509-9FC0110D5755}" srcOrd="6" destOrd="0" presId="urn:microsoft.com/office/officeart/2005/8/layout/cycle1"/>
    <dgm:cxn modelId="{A4EF8A5C-D2E5-4740-A070-D0DF73E4D873}" type="presParOf" srcId="{CBDD443A-2BCB-4AA1-A93B-8F53AC1AFA22}" destId="{8FB7C363-E72F-4C87-8F86-F6104C1E9474}" srcOrd="7" destOrd="0" presId="urn:microsoft.com/office/officeart/2005/8/layout/cycle1"/>
    <dgm:cxn modelId="{7B1F0AC9-D20D-4417-9E58-F978B10BB511}" type="presParOf" srcId="{CBDD443A-2BCB-4AA1-A93B-8F53AC1AFA22}" destId="{2C6F07B1-4AE4-43CA-A2D5-2D15BF38800F}" srcOrd="8" destOrd="0" presId="urn:microsoft.com/office/officeart/2005/8/layout/cycle1"/>
    <dgm:cxn modelId="{CB397DDF-5427-4C7E-8361-3025798F74EE}" type="presParOf" srcId="{CBDD443A-2BCB-4AA1-A93B-8F53AC1AFA22}" destId="{0742FDEA-0E9B-4E0F-AA70-5DBF727091E9}" srcOrd="9" destOrd="0" presId="urn:microsoft.com/office/officeart/2005/8/layout/cycle1"/>
    <dgm:cxn modelId="{BA63A804-C801-4AC8-8364-33EF3EBA2399}" type="presParOf" srcId="{CBDD443A-2BCB-4AA1-A93B-8F53AC1AFA22}" destId="{5D2E2CDC-45AE-4430-B4D3-60CD1DD7966C}" srcOrd="10" destOrd="0" presId="urn:microsoft.com/office/officeart/2005/8/layout/cycle1"/>
    <dgm:cxn modelId="{2834CD55-2584-4B1E-80EB-106AE015AD26}" type="presParOf" srcId="{CBDD443A-2BCB-4AA1-A93B-8F53AC1AFA22}" destId="{8EA38D37-C3CB-4B4B-96A6-B414CBD02CB8}"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9F676-EA83-428A-809A-2328C6FE7E39}">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Observe</a:t>
          </a:r>
        </a:p>
      </dsp:txBody>
      <dsp:txXfrm>
        <a:off x="4735144" y="121283"/>
        <a:ext cx="1916906" cy="1916906"/>
      </dsp:txXfrm>
    </dsp:sp>
    <dsp:sp modelId="{5D542307-524D-407E-B36F-B7F02EF76D52}">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2E875-7D46-4256-9932-3539BF344198}">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Predict</a:t>
          </a:r>
        </a:p>
      </dsp:txBody>
      <dsp:txXfrm>
        <a:off x="4735144" y="3380477"/>
        <a:ext cx="1916906" cy="1916906"/>
      </dsp:txXfrm>
    </dsp:sp>
    <dsp:sp modelId="{288B1538-B9D7-43A0-9DC5-A879BC83DB0F}">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7C363-E72F-4C87-8F86-F6104C1E9474}">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Test</a:t>
          </a:r>
        </a:p>
      </dsp:txBody>
      <dsp:txXfrm>
        <a:off x="1475949" y="3380477"/>
        <a:ext cx="1916906" cy="1916906"/>
      </dsp:txXfrm>
    </dsp:sp>
    <dsp:sp modelId="{2C6F07B1-4AE4-43CA-A2D5-2D15BF38800F}">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E2CDC-45AE-4430-B4D3-60CD1DD7966C}">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Evaluate</a:t>
          </a:r>
        </a:p>
      </dsp:txBody>
      <dsp:txXfrm>
        <a:off x="1475949" y="121283"/>
        <a:ext cx="1916906" cy="1916906"/>
      </dsp:txXfrm>
    </dsp:sp>
    <dsp:sp modelId="{8EA38D37-C3CB-4B4B-96A6-B414CBD02CB8}">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9F676-EA83-428A-809A-2328C6FE7E39}">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Observe</a:t>
          </a:r>
        </a:p>
      </dsp:txBody>
      <dsp:txXfrm>
        <a:off x="4735144" y="121283"/>
        <a:ext cx="1916906" cy="1916906"/>
      </dsp:txXfrm>
    </dsp:sp>
    <dsp:sp modelId="{5D542307-524D-407E-B36F-B7F02EF76D52}">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2E875-7D46-4256-9932-3539BF344198}">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Predict</a:t>
          </a:r>
        </a:p>
      </dsp:txBody>
      <dsp:txXfrm>
        <a:off x="4735144" y="3380477"/>
        <a:ext cx="1916906" cy="1916906"/>
      </dsp:txXfrm>
    </dsp:sp>
    <dsp:sp modelId="{288B1538-B9D7-43A0-9DC5-A879BC83DB0F}">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7C363-E72F-4C87-8F86-F6104C1E9474}">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Test</a:t>
          </a:r>
        </a:p>
      </dsp:txBody>
      <dsp:txXfrm>
        <a:off x="1475949" y="3380477"/>
        <a:ext cx="1916906" cy="1916906"/>
      </dsp:txXfrm>
    </dsp:sp>
    <dsp:sp modelId="{2C6F07B1-4AE4-43CA-A2D5-2D15BF38800F}">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E2CDC-45AE-4430-B4D3-60CD1DD7966C}">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Evaluate</a:t>
          </a:r>
        </a:p>
      </dsp:txBody>
      <dsp:txXfrm>
        <a:off x="1475949" y="121283"/>
        <a:ext cx="1916906" cy="1916906"/>
      </dsp:txXfrm>
    </dsp:sp>
    <dsp:sp modelId="{8EA38D37-C3CB-4B4B-96A6-B414CBD02CB8}">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66E3F-AF15-40DF-B35F-67107F3F4373}"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EF35A-8795-4788-8569-0E3108396FBC}" type="slidenum">
              <a:rPr lang="en-US" smtClean="0"/>
              <a:t>‹#›</a:t>
            </a:fld>
            <a:endParaRPr lang="en-US"/>
          </a:p>
        </p:txBody>
      </p:sp>
    </p:spTree>
    <p:extLst>
      <p:ext uri="{BB962C8B-B14F-4D97-AF65-F5344CB8AC3E}">
        <p14:creationId xmlns:p14="http://schemas.microsoft.com/office/powerpoint/2010/main" val="70783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vu.nl/e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in/hillel-</a:t>
            </a:r>
            <a:r>
              <a:rPr lang="en-US" dirty="0" err="1"/>
              <a:t>wayne</a:t>
            </a:r>
            <a:r>
              <a:rPr lang="en-US" dirty="0"/>
              <a:t>/?</a:t>
            </a:r>
          </a:p>
        </p:txBody>
      </p:sp>
      <p:sp>
        <p:nvSpPr>
          <p:cNvPr id="4" name="Slide Number Placeholder 3"/>
          <p:cNvSpPr>
            <a:spLocks noGrp="1"/>
          </p:cNvSpPr>
          <p:nvPr>
            <p:ph type="sldNum" sz="quarter" idx="5"/>
          </p:nvPr>
        </p:nvSpPr>
        <p:spPr/>
        <p:txBody>
          <a:bodyPr/>
          <a:lstStyle/>
          <a:p>
            <a:fld id="{AF2EF35A-8795-4788-8569-0E3108396FBC}" type="slidenum">
              <a:rPr lang="en-US" smtClean="0"/>
              <a:t>1</a:t>
            </a:fld>
            <a:endParaRPr lang="en-US"/>
          </a:p>
        </p:txBody>
      </p:sp>
    </p:spTree>
    <p:extLst>
      <p:ext uri="{BB962C8B-B14F-4D97-AF65-F5344CB8AC3E}">
        <p14:creationId xmlns:p14="http://schemas.microsoft.com/office/powerpoint/2010/main" val="84274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recap</a:t>
            </a:r>
          </a:p>
        </p:txBody>
      </p:sp>
      <p:sp>
        <p:nvSpPr>
          <p:cNvPr id="4" name="Slide Number Placeholder 3"/>
          <p:cNvSpPr>
            <a:spLocks noGrp="1"/>
          </p:cNvSpPr>
          <p:nvPr>
            <p:ph type="sldNum" sz="quarter" idx="5"/>
          </p:nvPr>
        </p:nvSpPr>
        <p:spPr/>
        <p:txBody>
          <a:bodyPr/>
          <a:lstStyle/>
          <a:p>
            <a:fld id="{AF2EF35A-8795-4788-8569-0E3108396FBC}" type="slidenum">
              <a:rPr lang="en-US" smtClean="0"/>
              <a:t>12</a:t>
            </a:fld>
            <a:endParaRPr lang="en-US"/>
          </a:p>
        </p:txBody>
      </p:sp>
    </p:spTree>
    <p:extLst>
      <p:ext uri="{BB962C8B-B14F-4D97-AF65-F5344CB8AC3E}">
        <p14:creationId xmlns:p14="http://schemas.microsoft.com/office/powerpoint/2010/main" val="698747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Clinical trials: A/B testing</a:t>
            </a:r>
          </a:p>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13</a:t>
            </a:fld>
            <a:endParaRPr lang="en-US"/>
          </a:p>
        </p:txBody>
      </p:sp>
    </p:spTree>
    <p:extLst>
      <p:ext uri="{BB962C8B-B14F-4D97-AF65-F5344CB8AC3E}">
        <p14:creationId xmlns:p14="http://schemas.microsoft.com/office/powerpoint/2010/main" val="296806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yes, this is basically an A/B test</a:t>
            </a:r>
          </a:p>
        </p:txBody>
      </p:sp>
      <p:sp>
        <p:nvSpPr>
          <p:cNvPr id="4" name="Slide Number Placeholder 3"/>
          <p:cNvSpPr>
            <a:spLocks noGrp="1"/>
          </p:cNvSpPr>
          <p:nvPr>
            <p:ph type="sldNum" sz="quarter" idx="5"/>
          </p:nvPr>
        </p:nvSpPr>
        <p:spPr/>
        <p:txBody>
          <a:bodyPr/>
          <a:lstStyle/>
          <a:p>
            <a:fld id="{AF2EF35A-8795-4788-8569-0E3108396FBC}" type="slidenum">
              <a:rPr lang="en-US" smtClean="0"/>
              <a:t>14</a:t>
            </a:fld>
            <a:endParaRPr lang="en-US"/>
          </a:p>
        </p:txBody>
      </p:sp>
    </p:spTree>
    <p:extLst>
      <p:ext uri="{BB962C8B-B14F-4D97-AF65-F5344CB8AC3E}">
        <p14:creationId xmlns:p14="http://schemas.microsoft.com/office/powerpoint/2010/main" val="95681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yes, this is basically an A/B test</a:t>
            </a:r>
          </a:p>
        </p:txBody>
      </p:sp>
      <p:sp>
        <p:nvSpPr>
          <p:cNvPr id="4" name="Slide Number Placeholder 3"/>
          <p:cNvSpPr>
            <a:spLocks noGrp="1"/>
          </p:cNvSpPr>
          <p:nvPr>
            <p:ph type="sldNum" sz="quarter" idx="5"/>
          </p:nvPr>
        </p:nvSpPr>
        <p:spPr/>
        <p:txBody>
          <a:bodyPr/>
          <a:lstStyle/>
          <a:p>
            <a:fld id="{AF2EF35A-8795-4788-8569-0E3108396FBC}" type="slidenum">
              <a:rPr lang="en-US" smtClean="0"/>
              <a:t>15</a:t>
            </a:fld>
            <a:endParaRPr lang="en-US"/>
          </a:p>
        </p:txBody>
      </p:sp>
    </p:spTree>
    <p:extLst>
      <p:ext uri="{BB962C8B-B14F-4D97-AF65-F5344CB8AC3E}">
        <p14:creationId xmlns:p14="http://schemas.microsoft.com/office/powerpoint/2010/main" val="382505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a:t>
            </a:r>
          </a:p>
        </p:txBody>
      </p:sp>
      <p:sp>
        <p:nvSpPr>
          <p:cNvPr id="4" name="Slide Number Placeholder 3"/>
          <p:cNvSpPr>
            <a:spLocks noGrp="1"/>
          </p:cNvSpPr>
          <p:nvPr>
            <p:ph type="sldNum" sz="quarter" idx="5"/>
          </p:nvPr>
        </p:nvSpPr>
        <p:spPr/>
        <p:txBody>
          <a:bodyPr/>
          <a:lstStyle/>
          <a:p>
            <a:fld id="{AF2EF35A-8795-4788-8569-0E3108396FBC}" type="slidenum">
              <a:rPr lang="en-US" smtClean="0"/>
              <a:t>16</a:t>
            </a:fld>
            <a:endParaRPr lang="en-US"/>
          </a:p>
        </p:txBody>
      </p:sp>
    </p:spTree>
    <p:extLst>
      <p:ext uri="{BB962C8B-B14F-4D97-AF65-F5344CB8AC3E}">
        <p14:creationId xmlns:p14="http://schemas.microsoft.com/office/powerpoint/2010/main" val="99345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https://github.com/pygments/pygments/actions/runs/9151732395/job/25421858065</a:t>
            </a:r>
          </a:p>
        </p:txBody>
      </p:sp>
      <p:sp>
        <p:nvSpPr>
          <p:cNvPr id="4" name="Slide Number Placeholder 3"/>
          <p:cNvSpPr>
            <a:spLocks noGrp="1"/>
          </p:cNvSpPr>
          <p:nvPr>
            <p:ph type="sldNum" sz="quarter" idx="5"/>
          </p:nvPr>
        </p:nvSpPr>
        <p:spPr/>
        <p:txBody>
          <a:bodyPr/>
          <a:lstStyle/>
          <a:p>
            <a:fld id="{AF2EF35A-8795-4788-8569-0E3108396FBC}" type="slidenum">
              <a:rPr lang="en-US" smtClean="0"/>
              <a:t>19</a:t>
            </a:fld>
            <a:endParaRPr lang="en-US"/>
          </a:p>
        </p:txBody>
      </p:sp>
    </p:spTree>
    <p:extLst>
      <p:ext uri="{BB962C8B-B14F-4D97-AF65-F5344CB8AC3E}">
        <p14:creationId xmlns:p14="http://schemas.microsoft.com/office/powerpoint/2010/main" val="1710710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Millions of euros to run</a:t>
            </a:r>
          </a:p>
        </p:txBody>
      </p:sp>
      <p:sp>
        <p:nvSpPr>
          <p:cNvPr id="4" name="Slide Number Placeholder 3"/>
          <p:cNvSpPr>
            <a:spLocks noGrp="1"/>
          </p:cNvSpPr>
          <p:nvPr>
            <p:ph type="sldNum" sz="quarter" idx="5"/>
          </p:nvPr>
        </p:nvSpPr>
        <p:spPr/>
        <p:txBody>
          <a:bodyPr/>
          <a:lstStyle/>
          <a:p>
            <a:fld id="{AF2EF35A-8795-4788-8569-0E3108396FBC}" type="slidenum">
              <a:rPr lang="en-US" smtClean="0"/>
              <a:t>23</a:t>
            </a:fld>
            <a:endParaRPr lang="en-US"/>
          </a:p>
        </p:txBody>
      </p:sp>
    </p:spTree>
    <p:extLst>
      <p:ext uri="{BB962C8B-B14F-4D97-AF65-F5344CB8AC3E}">
        <p14:creationId xmlns:p14="http://schemas.microsoft.com/office/powerpoint/2010/main" val="170061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of 13</a:t>
            </a:r>
          </a:p>
        </p:txBody>
      </p:sp>
      <p:sp>
        <p:nvSpPr>
          <p:cNvPr id="4" name="Slide Number Placeholder 3"/>
          <p:cNvSpPr>
            <a:spLocks noGrp="1"/>
          </p:cNvSpPr>
          <p:nvPr>
            <p:ph type="sldNum" sz="quarter" idx="5"/>
          </p:nvPr>
        </p:nvSpPr>
        <p:spPr/>
        <p:txBody>
          <a:bodyPr/>
          <a:lstStyle/>
          <a:p>
            <a:fld id="{AF2EF35A-8795-4788-8569-0E3108396FBC}" type="slidenum">
              <a:rPr lang="en-US" smtClean="0"/>
              <a:t>24</a:t>
            </a:fld>
            <a:endParaRPr lang="en-US"/>
          </a:p>
        </p:txBody>
      </p:sp>
    </p:spTree>
    <p:extLst>
      <p:ext uri="{BB962C8B-B14F-4D97-AF65-F5344CB8AC3E}">
        <p14:creationId xmlns:p14="http://schemas.microsoft.com/office/powerpoint/2010/main" val="274382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people's exposure</a:t>
            </a:r>
          </a:p>
        </p:txBody>
      </p:sp>
      <p:sp>
        <p:nvSpPr>
          <p:cNvPr id="4" name="Slide Number Placeholder 3"/>
          <p:cNvSpPr>
            <a:spLocks noGrp="1"/>
          </p:cNvSpPr>
          <p:nvPr>
            <p:ph type="sldNum" sz="quarter" idx="5"/>
          </p:nvPr>
        </p:nvSpPr>
        <p:spPr/>
        <p:txBody>
          <a:bodyPr/>
          <a:lstStyle/>
          <a:p>
            <a:fld id="{AF2EF35A-8795-4788-8569-0E3108396FBC}" type="slidenum">
              <a:rPr lang="en-US" smtClean="0"/>
              <a:t>27</a:t>
            </a:fld>
            <a:endParaRPr lang="en-US"/>
          </a:p>
        </p:txBody>
      </p:sp>
    </p:spTree>
    <p:extLst>
      <p:ext uri="{BB962C8B-B14F-4D97-AF65-F5344CB8AC3E}">
        <p14:creationId xmlns:p14="http://schemas.microsoft.com/office/powerpoint/2010/main" val="159676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on ‘is give up’”</a:t>
            </a:r>
          </a:p>
        </p:txBody>
      </p:sp>
      <p:sp>
        <p:nvSpPr>
          <p:cNvPr id="4" name="Slide Number Placeholder 3"/>
          <p:cNvSpPr>
            <a:spLocks noGrp="1"/>
          </p:cNvSpPr>
          <p:nvPr>
            <p:ph type="sldNum" sz="quarter" idx="5"/>
          </p:nvPr>
        </p:nvSpPr>
        <p:spPr/>
        <p:txBody>
          <a:bodyPr/>
          <a:lstStyle/>
          <a:p>
            <a:fld id="{AF2EF35A-8795-4788-8569-0E3108396FBC}" type="slidenum">
              <a:rPr lang="en-US" smtClean="0"/>
              <a:t>28</a:t>
            </a:fld>
            <a:endParaRPr lang="en-US"/>
          </a:p>
        </p:txBody>
      </p:sp>
    </p:spTree>
    <p:extLst>
      <p:ext uri="{BB962C8B-B14F-4D97-AF65-F5344CB8AC3E}">
        <p14:creationId xmlns:p14="http://schemas.microsoft.com/office/powerpoint/2010/main" val="350001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2</a:t>
            </a:fld>
            <a:endParaRPr lang="en-US"/>
          </a:p>
        </p:txBody>
      </p:sp>
    </p:spTree>
    <p:extLst>
      <p:ext uri="{BB962C8B-B14F-4D97-AF65-F5344CB8AC3E}">
        <p14:creationId xmlns:p14="http://schemas.microsoft.com/office/powerpoint/2010/main" val="241201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force a person to smoke in a lab</a:t>
            </a:r>
          </a:p>
        </p:txBody>
      </p:sp>
      <p:sp>
        <p:nvSpPr>
          <p:cNvPr id="4" name="Slide Number Placeholder 3"/>
          <p:cNvSpPr>
            <a:spLocks noGrp="1"/>
          </p:cNvSpPr>
          <p:nvPr>
            <p:ph type="sldNum" sz="quarter" idx="5"/>
          </p:nvPr>
        </p:nvSpPr>
        <p:spPr/>
        <p:txBody>
          <a:bodyPr/>
          <a:lstStyle/>
          <a:p>
            <a:fld id="{AF2EF35A-8795-4788-8569-0E3108396FBC}" type="slidenum">
              <a:rPr lang="en-US" smtClean="0"/>
              <a:t>29</a:t>
            </a:fld>
            <a:endParaRPr lang="en-US"/>
          </a:p>
        </p:txBody>
      </p:sp>
    </p:spTree>
    <p:extLst>
      <p:ext uri="{BB962C8B-B14F-4D97-AF65-F5344CB8AC3E}">
        <p14:creationId xmlns:p14="http://schemas.microsoft.com/office/powerpoint/2010/main" val="3608975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getting all the data is hard”</a:t>
            </a:r>
          </a:p>
        </p:txBody>
      </p:sp>
      <p:sp>
        <p:nvSpPr>
          <p:cNvPr id="4" name="Slide Number Placeholder 3"/>
          <p:cNvSpPr>
            <a:spLocks noGrp="1"/>
          </p:cNvSpPr>
          <p:nvPr>
            <p:ph type="sldNum" sz="quarter" idx="5"/>
          </p:nvPr>
        </p:nvSpPr>
        <p:spPr/>
        <p:txBody>
          <a:bodyPr/>
          <a:lstStyle/>
          <a:p>
            <a:fld id="{AF2EF35A-8795-4788-8569-0E3108396FBC}" type="slidenum">
              <a:rPr lang="en-US" smtClean="0"/>
              <a:t>30</a:t>
            </a:fld>
            <a:endParaRPr lang="en-US"/>
          </a:p>
        </p:txBody>
      </p:sp>
    </p:spTree>
    <p:extLst>
      <p:ext uri="{BB962C8B-B14F-4D97-AF65-F5344CB8AC3E}">
        <p14:creationId xmlns:p14="http://schemas.microsoft.com/office/powerpoint/2010/main" val="233072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correlation</a:t>
            </a:r>
          </a:p>
        </p:txBody>
      </p:sp>
      <p:sp>
        <p:nvSpPr>
          <p:cNvPr id="4" name="Slide Number Placeholder 3"/>
          <p:cNvSpPr>
            <a:spLocks noGrp="1"/>
          </p:cNvSpPr>
          <p:nvPr>
            <p:ph type="sldNum" sz="quarter" idx="5"/>
          </p:nvPr>
        </p:nvSpPr>
        <p:spPr/>
        <p:txBody>
          <a:bodyPr/>
          <a:lstStyle/>
          <a:p>
            <a:fld id="{AF2EF35A-8795-4788-8569-0E3108396FBC}" type="slidenum">
              <a:rPr lang="en-US" smtClean="0"/>
              <a:t>32</a:t>
            </a:fld>
            <a:endParaRPr lang="en-US"/>
          </a:p>
        </p:txBody>
      </p:sp>
    </p:spTree>
    <p:extLst>
      <p:ext uri="{BB962C8B-B14F-4D97-AF65-F5344CB8AC3E}">
        <p14:creationId xmlns:p14="http://schemas.microsoft.com/office/powerpoint/2010/main" val="1192503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of it like replacing the "Test" with "Observe More"</a:t>
            </a:r>
          </a:p>
          <a:p>
            <a:endParaRPr lang="en-US" dirty="0"/>
          </a:p>
          <a:p>
            <a:r>
              <a:rPr lang="en-US" dirty="0"/>
              <a:t>Question is how we get the data</a:t>
            </a:r>
          </a:p>
        </p:txBody>
      </p:sp>
      <p:sp>
        <p:nvSpPr>
          <p:cNvPr id="4" name="Slide Number Placeholder 3"/>
          <p:cNvSpPr>
            <a:spLocks noGrp="1"/>
          </p:cNvSpPr>
          <p:nvPr>
            <p:ph type="sldNum" sz="quarter" idx="5"/>
          </p:nvPr>
        </p:nvSpPr>
        <p:spPr/>
        <p:txBody>
          <a:bodyPr/>
          <a:lstStyle/>
          <a:p>
            <a:fld id="{AF2EF35A-8795-4788-8569-0E3108396FBC}" type="slidenum">
              <a:rPr lang="en-US" smtClean="0"/>
              <a:t>33</a:t>
            </a:fld>
            <a:endParaRPr lang="en-US"/>
          </a:p>
        </p:txBody>
      </p:sp>
    </p:spTree>
    <p:extLst>
      <p:ext uri="{BB962C8B-B14F-4D97-AF65-F5344CB8AC3E}">
        <p14:creationId xmlns:p14="http://schemas.microsoft.com/office/powerpoint/2010/main" val="327167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Means of gathering data from natural experiments</a:t>
            </a:r>
          </a:p>
        </p:txBody>
      </p:sp>
      <p:sp>
        <p:nvSpPr>
          <p:cNvPr id="4" name="Slide Number Placeholder 3"/>
          <p:cNvSpPr>
            <a:spLocks noGrp="1"/>
          </p:cNvSpPr>
          <p:nvPr>
            <p:ph type="sldNum" sz="quarter" idx="5"/>
          </p:nvPr>
        </p:nvSpPr>
        <p:spPr/>
        <p:txBody>
          <a:bodyPr/>
          <a:lstStyle/>
          <a:p>
            <a:fld id="{AF2EF35A-8795-4788-8569-0E3108396FBC}" type="slidenum">
              <a:rPr lang="en-US" smtClean="0"/>
              <a:t>34</a:t>
            </a:fld>
            <a:endParaRPr lang="en-US"/>
          </a:p>
        </p:txBody>
      </p:sp>
    </p:spTree>
    <p:extLst>
      <p:ext uri="{BB962C8B-B14F-4D97-AF65-F5344CB8AC3E}">
        <p14:creationId xmlns:p14="http://schemas.microsoft.com/office/powerpoint/2010/main" val="958269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77 of [106] </a:t>
            </a:r>
          </a:p>
          <a:p>
            <a:endParaRPr lang="en-US" dirty="0"/>
          </a:p>
          <a:p>
            <a:pPr algn="l"/>
            <a:r>
              <a:rPr lang="en-US" sz="1200" b="0" i="0" u="none" strike="noStrike" baseline="0" dirty="0">
                <a:latin typeface="LinLibertineTB"/>
              </a:rPr>
              <a:t>The hidden psychological factors of code review. </a:t>
            </a:r>
            <a:r>
              <a:rPr lang="en-US" sz="1200" b="0" i="0" u="none" strike="noStrike" baseline="0" dirty="0">
                <a:latin typeface="LinLibertineT"/>
              </a:rPr>
              <a:t>At the end of</a:t>
            </a:r>
          </a:p>
          <a:p>
            <a:pPr algn="l"/>
            <a:r>
              <a:rPr lang="en-US" sz="1200" b="0" i="0" u="none" strike="noStrike" baseline="0" dirty="0">
                <a:latin typeface="LinLibertineT"/>
              </a:rPr>
              <a:t>our experiment, we showed the participants the defects we seeded</a:t>
            </a:r>
          </a:p>
          <a:p>
            <a:pPr algn="l"/>
            <a:r>
              <a:rPr lang="en-US" sz="1200" b="0" i="0" u="none" strike="noStrike" baseline="0" dirty="0">
                <a:latin typeface="LinLibertineT"/>
              </a:rPr>
              <a:t>in the code. When asked whether the position of the bugs might</a:t>
            </a:r>
          </a:p>
          <a:p>
            <a:pPr algn="l"/>
            <a:r>
              <a:rPr lang="en-US" sz="1200" b="0" i="0" u="none" strike="noStrike" baseline="0" dirty="0">
                <a:latin typeface="LinLibertineT"/>
              </a:rPr>
              <a:t>have had an impact on their ability to detect them, a vast amount of</a:t>
            </a:r>
          </a:p>
          <a:p>
            <a:pPr algn="l"/>
            <a:r>
              <a:rPr lang="en-US" sz="1200" b="0" i="0" u="none" strike="noStrike" baseline="0" dirty="0">
                <a:latin typeface="LinLibertineT"/>
              </a:rPr>
              <a:t>the developers replied negatively. A total of 77 (</a:t>
            </a:r>
            <a:r>
              <a:rPr lang="en-US" sz="1200" b="0" i="0" u="none" strike="noStrike" baseline="0" dirty="0">
                <a:latin typeface="CMR9"/>
              </a:rPr>
              <a:t>72</a:t>
            </a:r>
            <a:r>
              <a:rPr lang="en-US" sz="1200" b="0" i="0" u="none" strike="noStrike" baseline="0" dirty="0">
                <a:latin typeface="LibertineMathMI"/>
              </a:rPr>
              <a:t>.</a:t>
            </a:r>
            <a:r>
              <a:rPr lang="en-US" sz="1200" b="0" i="0" u="none" strike="noStrike" baseline="0" dirty="0">
                <a:latin typeface="CMR9"/>
              </a:rPr>
              <a:t>6%</a:t>
            </a:r>
            <a:r>
              <a:rPr lang="en-US" sz="1200" b="0" i="0" u="none" strike="noStrike" baseline="0" dirty="0">
                <a:latin typeface="LinLibertineT"/>
              </a:rPr>
              <a:t>) participants</a:t>
            </a:r>
          </a:p>
          <a:p>
            <a:pPr algn="l"/>
            <a:r>
              <a:rPr lang="en-US" sz="1200" b="0" i="0" u="none" strike="noStrike" baseline="0" dirty="0">
                <a:latin typeface="LinLibertineT"/>
              </a:rPr>
              <a:t>rejected the idea that files’ position influenced their ability to find</a:t>
            </a:r>
          </a:p>
          <a:p>
            <a:pPr algn="l"/>
            <a:r>
              <a:rPr lang="en-US" sz="1200" b="0" i="0" u="none" strike="noStrike" baseline="0" dirty="0">
                <a:latin typeface="LinLibertineT"/>
              </a:rPr>
              <a:t>for the Corner Case defect. However, the results of our experiment</a:t>
            </a:r>
          </a:p>
          <a:p>
            <a:pPr algn="l"/>
            <a:r>
              <a:rPr lang="en-US" sz="1200" b="0" i="0" u="none" strike="noStrike" baseline="0" dirty="0">
                <a:latin typeface="LinLibertineT"/>
              </a:rPr>
              <a:t>found evidence of the contrary. The impact of file position on reviewers</a:t>
            </a:r>
          </a:p>
          <a:p>
            <a:pPr algn="l"/>
            <a:r>
              <a:rPr lang="en-US" sz="1200" b="0" i="0" u="none" strike="noStrike" baseline="0" dirty="0">
                <a:latin typeface="LinLibertineT"/>
              </a:rPr>
              <a:t>was also corroborated by the first part</a:t>
            </a:r>
            <a:endParaRPr lang="en-US" dirty="0"/>
          </a:p>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35</a:t>
            </a:fld>
            <a:endParaRPr lang="en-US"/>
          </a:p>
        </p:txBody>
      </p:sp>
    </p:spTree>
    <p:extLst>
      <p:ext uri="{BB962C8B-B14F-4D97-AF65-F5344CB8AC3E}">
        <p14:creationId xmlns:p14="http://schemas.microsoft.com/office/powerpoint/2010/main" val="363025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better repository of natural data</a:t>
            </a:r>
          </a:p>
        </p:txBody>
      </p:sp>
      <p:sp>
        <p:nvSpPr>
          <p:cNvPr id="4" name="Slide Number Placeholder 3"/>
          <p:cNvSpPr>
            <a:spLocks noGrp="1"/>
          </p:cNvSpPr>
          <p:nvPr>
            <p:ph type="sldNum" sz="quarter" idx="5"/>
          </p:nvPr>
        </p:nvSpPr>
        <p:spPr/>
        <p:txBody>
          <a:bodyPr/>
          <a:lstStyle/>
          <a:p>
            <a:fld id="{AF2EF35A-8795-4788-8569-0E3108396FBC}" type="slidenum">
              <a:rPr lang="en-US" smtClean="0"/>
              <a:t>36</a:t>
            </a:fld>
            <a:endParaRPr lang="en-US"/>
          </a:p>
        </p:txBody>
      </p:sp>
    </p:spTree>
    <p:extLst>
      <p:ext uri="{BB962C8B-B14F-4D97-AF65-F5344CB8AC3E}">
        <p14:creationId xmlns:p14="http://schemas.microsoft.com/office/powerpoint/2010/main" val="1639558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https://www.usenix.org/system/files/conference/osdi14/osdi14-paper-yuan.pdf</a:t>
            </a:r>
          </a:p>
          <a:p>
            <a:r>
              <a:rPr lang="en-US" dirty="0"/>
              <a:t>https://www.eecg.utoronto.ca/failureAnalysis/</a:t>
            </a:r>
          </a:p>
        </p:txBody>
      </p:sp>
      <p:sp>
        <p:nvSpPr>
          <p:cNvPr id="4" name="Slide Number Placeholder 3"/>
          <p:cNvSpPr>
            <a:spLocks noGrp="1"/>
          </p:cNvSpPr>
          <p:nvPr>
            <p:ph type="sldNum" sz="quarter" idx="5"/>
          </p:nvPr>
        </p:nvSpPr>
        <p:spPr/>
        <p:txBody>
          <a:bodyPr/>
          <a:lstStyle/>
          <a:p>
            <a:fld id="{AF2EF35A-8795-4788-8569-0E3108396FBC}" type="slidenum">
              <a:rPr lang="en-US" smtClean="0"/>
              <a:t>37</a:t>
            </a:fld>
            <a:endParaRPr lang="en-US"/>
          </a:p>
        </p:txBody>
      </p:sp>
    </p:spTree>
    <p:extLst>
      <p:ext uri="{BB962C8B-B14F-4D97-AF65-F5344CB8AC3E}">
        <p14:creationId xmlns:p14="http://schemas.microsoft.com/office/powerpoint/2010/main" val="1904450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https://github.com/redis/redis/issues/607</a:t>
            </a:r>
          </a:p>
        </p:txBody>
      </p:sp>
      <p:sp>
        <p:nvSpPr>
          <p:cNvPr id="4" name="Slide Number Placeholder 3"/>
          <p:cNvSpPr>
            <a:spLocks noGrp="1"/>
          </p:cNvSpPr>
          <p:nvPr>
            <p:ph type="sldNum" sz="quarter" idx="5"/>
          </p:nvPr>
        </p:nvSpPr>
        <p:spPr/>
        <p:txBody>
          <a:bodyPr/>
          <a:lstStyle/>
          <a:p>
            <a:fld id="{AF2EF35A-8795-4788-8569-0E3108396FBC}" type="slidenum">
              <a:rPr lang="en-US" smtClean="0"/>
              <a:t>38</a:t>
            </a:fld>
            <a:endParaRPr lang="en-US"/>
          </a:p>
        </p:txBody>
      </p:sp>
    </p:spTree>
    <p:extLst>
      <p:ext uri="{BB962C8B-B14F-4D97-AF65-F5344CB8AC3E}">
        <p14:creationId xmlns:p14="http://schemas.microsoft.com/office/powerpoint/2010/main" val="3119598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https://docs.google.com/document/d/1q0wQkD53J_BHbauPVGtg3pxLdp_1747gQI2Llcxql8s/pub</a:t>
            </a:r>
          </a:p>
        </p:txBody>
      </p:sp>
      <p:sp>
        <p:nvSpPr>
          <p:cNvPr id="4" name="Slide Number Placeholder 3"/>
          <p:cNvSpPr>
            <a:spLocks noGrp="1"/>
          </p:cNvSpPr>
          <p:nvPr>
            <p:ph type="sldNum" sz="quarter" idx="5"/>
          </p:nvPr>
        </p:nvSpPr>
        <p:spPr/>
        <p:txBody>
          <a:bodyPr/>
          <a:lstStyle/>
          <a:p>
            <a:fld id="{AF2EF35A-8795-4788-8569-0E3108396FBC}" type="slidenum">
              <a:rPr lang="en-US" smtClean="0"/>
              <a:t>39</a:t>
            </a:fld>
            <a:endParaRPr lang="en-US"/>
          </a:p>
        </p:txBody>
      </p:sp>
    </p:spTree>
    <p:extLst>
      <p:ext uri="{BB962C8B-B14F-4D97-AF65-F5344CB8AC3E}">
        <p14:creationId xmlns:p14="http://schemas.microsoft.com/office/powerpoint/2010/main" val="345537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3</a:t>
            </a:fld>
            <a:endParaRPr lang="en-US"/>
          </a:p>
        </p:txBody>
      </p:sp>
    </p:spTree>
    <p:extLst>
      <p:ext uri="{BB962C8B-B14F-4D97-AF65-F5344CB8AC3E}">
        <p14:creationId xmlns:p14="http://schemas.microsoft.com/office/powerpoint/2010/main" val="3776782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44</a:t>
            </a:fld>
            <a:endParaRPr lang="en-US"/>
          </a:p>
        </p:txBody>
      </p:sp>
    </p:spTree>
    <p:extLst>
      <p:ext uri="{BB962C8B-B14F-4D97-AF65-F5344CB8AC3E}">
        <p14:creationId xmlns:p14="http://schemas.microsoft.com/office/powerpoint/2010/main" val="336738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Interviews</a:t>
            </a:r>
          </a:p>
        </p:txBody>
      </p:sp>
      <p:sp>
        <p:nvSpPr>
          <p:cNvPr id="4" name="Slide Number Placeholder 3"/>
          <p:cNvSpPr>
            <a:spLocks noGrp="1"/>
          </p:cNvSpPr>
          <p:nvPr>
            <p:ph type="sldNum" sz="quarter" idx="5"/>
          </p:nvPr>
        </p:nvSpPr>
        <p:spPr/>
        <p:txBody>
          <a:bodyPr/>
          <a:lstStyle/>
          <a:p>
            <a:fld id="{AF2EF35A-8795-4788-8569-0E3108396FBC}" type="slidenum">
              <a:rPr lang="en-US" smtClean="0"/>
              <a:t>48</a:t>
            </a:fld>
            <a:endParaRPr lang="en-US"/>
          </a:p>
        </p:txBody>
      </p:sp>
    </p:spTree>
    <p:extLst>
      <p:ext uri="{BB962C8B-B14F-4D97-AF65-F5344CB8AC3E}">
        <p14:creationId xmlns:p14="http://schemas.microsoft.com/office/powerpoint/2010/main" val="219132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p>
        </p:txBody>
      </p:sp>
      <p:sp>
        <p:nvSpPr>
          <p:cNvPr id="4" name="Slide Number Placeholder 3"/>
          <p:cNvSpPr>
            <a:spLocks noGrp="1"/>
          </p:cNvSpPr>
          <p:nvPr>
            <p:ph type="sldNum" sz="quarter" idx="5"/>
          </p:nvPr>
        </p:nvSpPr>
        <p:spPr/>
        <p:txBody>
          <a:bodyPr/>
          <a:lstStyle/>
          <a:p>
            <a:fld id="{AF2EF35A-8795-4788-8569-0E3108396FBC}" type="slidenum">
              <a:rPr lang="en-US" smtClean="0"/>
              <a:t>49</a:t>
            </a:fld>
            <a:endParaRPr lang="en-US"/>
          </a:p>
        </p:txBody>
      </p:sp>
    </p:spTree>
    <p:extLst>
      <p:ext uri="{BB962C8B-B14F-4D97-AF65-F5344CB8AC3E}">
        <p14:creationId xmlns:p14="http://schemas.microsoft.com/office/powerpoint/2010/main" val="3919811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50</a:t>
            </a:fld>
            <a:endParaRPr lang="en-US"/>
          </a:p>
        </p:txBody>
      </p:sp>
    </p:spTree>
    <p:extLst>
      <p:ext uri="{BB962C8B-B14F-4D97-AF65-F5344CB8AC3E}">
        <p14:creationId xmlns:p14="http://schemas.microsoft.com/office/powerpoint/2010/main" val="864929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there could be several ways to abbreviate an identifier and the likelihood to</a:t>
            </a:r>
          </a:p>
          <a:p>
            <a:r>
              <a:rPr lang="en-US" dirty="0"/>
              <a:t>choose the wrong textual query is high and could affect search results.</a:t>
            </a:r>
          </a:p>
          <a:p>
            <a:endParaRPr lang="en-US" dirty="0"/>
          </a:p>
          <a:p>
            <a:r>
              <a:rPr lang="en-US" dirty="0"/>
              <a:t>Developers that fixed faults in source code with abbreviated identifiers (with respect</a:t>
            </a:r>
          </a:p>
          <a:p>
            <a:r>
              <a:rPr lang="en-US" dirty="0"/>
              <a:t>to those provided with source code having full-word identifiers) investigated enough of</a:t>
            </a:r>
          </a:p>
          <a:p>
            <a:r>
              <a:rPr lang="en-US" dirty="0"/>
              <a:t>the </a:t>
            </a:r>
            <a:r>
              <a:rPr lang="en-US" dirty="0" err="1"/>
              <a:t>JGraphT</a:t>
            </a:r>
            <a:r>
              <a:rPr lang="en-US" dirty="0"/>
              <a:t> code to understand its high-level structures. It seemed that these devel-</a:t>
            </a:r>
          </a:p>
          <a:p>
            <a:r>
              <a:rPr lang="en-US" dirty="0" err="1"/>
              <a:t>opers</a:t>
            </a:r>
            <a:r>
              <a:rPr lang="en-US" dirty="0"/>
              <a:t> prepared a detailed plan of the identification of faults and of the changes to be</a:t>
            </a:r>
          </a:p>
          <a:p>
            <a:r>
              <a:rPr lang="en-US" dirty="0"/>
              <a:t>made on the source code to fix these faults. In contrast, the behavior of developers dealt</a:t>
            </a:r>
          </a:p>
          <a:p>
            <a:r>
              <a:rPr lang="en-US" dirty="0"/>
              <a:t>with full-word identifiers seemed more opportunistic (antonym of methodical) because</a:t>
            </a:r>
          </a:p>
          <a:p>
            <a:r>
              <a:rPr lang="en-US" dirty="0"/>
              <a:t>they relied heavily on code skimming and guessing. The methodical approach did not</a:t>
            </a:r>
          </a:p>
          <a:p>
            <a:r>
              <a:rPr lang="en-US" dirty="0"/>
              <a:t>lead to a longer time to finish fault fixing task</a:t>
            </a:r>
          </a:p>
        </p:txBody>
      </p:sp>
      <p:sp>
        <p:nvSpPr>
          <p:cNvPr id="4" name="Slide Number Placeholder 3"/>
          <p:cNvSpPr>
            <a:spLocks noGrp="1"/>
          </p:cNvSpPr>
          <p:nvPr>
            <p:ph type="sldNum" sz="quarter" idx="5"/>
          </p:nvPr>
        </p:nvSpPr>
        <p:spPr/>
        <p:txBody>
          <a:bodyPr/>
          <a:lstStyle/>
          <a:p>
            <a:fld id="{AF2EF35A-8795-4788-8569-0E3108396FBC}" type="slidenum">
              <a:rPr lang="en-US" smtClean="0"/>
              <a:t>51</a:t>
            </a:fld>
            <a:endParaRPr lang="en-US"/>
          </a:p>
        </p:txBody>
      </p:sp>
    </p:spTree>
    <p:extLst>
      <p:ext uri="{BB962C8B-B14F-4D97-AF65-F5344CB8AC3E}">
        <p14:creationId xmlns:p14="http://schemas.microsoft.com/office/powerpoint/2010/main" val="27217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a:t>
            </a:r>
          </a:p>
        </p:txBody>
      </p:sp>
      <p:sp>
        <p:nvSpPr>
          <p:cNvPr id="4" name="Slide Number Placeholder 3"/>
          <p:cNvSpPr>
            <a:spLocks noGrp="1"/>
          </p:cNvSpPr>
          <p:nvPr>
            <p:ph type="sldNum" sz="quarter" idx="5"/>
          </p:nvPr>
        </p:nvSpPr>
        <p:spPr/>
        <p:txBody>
          <a:bodyPr/>
          <a:lstStyle/>
          <a:p>
            <a:fld id="{AF2EF35A-8795-4788-8569-0E3108396FBC}" type="slidenum">
              <a:rPr lang="en-US" smtClean="0"/>
              <a:t>55</a:t>
            </a:fld>
            <a:endParaRPr lang="en-US"/>
          </a:p>
        </p:txBody>
      </p:sp>
    </p:spTree>
    <p:extLst>
      <p:ext uri="{BB962C8B-B14F-4D97-AF65-F5344CB8AC3E}">
        <p14:creationId xmlns:p14="http://schemas.microsoft.com/office/powerpoint/2010/main" val="1744989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4*50=200*5=1000</a:t>
            </a:r>
          </a:p>
        </p:txBody>
      </p:sp>
      <p:sp>
        <p:nvSpPr>
          <p:cNvPr id="4" name="Slide Number Placeholder 3"/>
          <p:cNvSpPr>
            <a:spLocks noGrp="1"/>
          </p:cNvSpPr>
          <p:nvPr>
            <p:ph type="sldNum" sz="quarter" idx="5"/>
          </p:nvPr>
        </p:nvSpPr>
        <p:spPr/>
        <p:txBody>
          <a:bodyPr/>
          <a:lstStyle/>
          <a:p>
            <a:fld id="{AF2EF35A-8795-4788-8569-0E3108396FBC}" type="slidenum">
              <a:rPr lang="en-US" smtClean="0"/>
              <a:t>56</a:t>
            </a:fld>
            <a:endParaRPr lang="en-US"/>
          </a:p>
        </p:txBody>
      </p:sp>
    </p:spTree>
    <p:extLst>
      <p:ext uri="{BB962C8B-B14F-4D97-AF65-F5344CB8AC3E}">
        <p14:creationId xmlns:p14="http://schemas.microsoft.com/office/powerpoint/2010/main" val="1019180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a:t>
            </a:r>
          </a:p>
        </p:txBody>
      </p:sp>
      <p:sp>
        <p:nvSpPr>
          <p:cNvPr id="4" name="Slide Number Placeholder 3"/>
          <p:cNvSpPr>
            <a:spLocks noGrp="1"/>
          </p:cNvSpPr>
          <p:nvPr>
            <p:ph type="sldNum" sz="quarter" idx="5"/>
          </p:nvPr>
        </p:nvSpPr>
        <p:spPr/>
        <p:txBody>
          <a:bodyPr/>
          <a:lstStyle/>
          <a:p>
            <a:fld id="{AF2EF35A-8795-4788-8569-0E3108396FBC}" type="slidenum">
              <a:rPr lang="en-US" smtClean="0"/>
              <a:t>58</a:t>
            </a:fld>
            <a:endParaRPr lang="en-US"/>
          </a:p>
        </p:txBody>
      </p:sp>
    </p:spTree>
    <p:extLst>
      <p:ext uri="{BB962C8B-B14F-4D97-AF65-F5344CB8AC3E}">
        <p14:creationId xmlns:p14="http://schemas.microsoft.com/office/powerpoint/2010/main" val="2225945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review papers</a:t>
            </a:r>
          </a:p>
        </p:txBody>
      </p:sp>
      <p:sp>
        <p:nvSpPr>
          <p:cNvPr id="4" name="Slide Number Placeholder 3"/>
          <p:cNvSpPr>
            <a:spLocks noGrp="1"/>
          </p:cNvSpPr>
          <p:nvPr>
            <p:ph type="sldNum" sz="quarter" idx="5"/>
          </p:nvPr>
        </p:nvSpPr>
        <p:spPr/>
        <p:txBody>
          <a:bodyPr/>
          <a:lstStyle/>
          <a:p>
            <a:fld id="{AF2EF35A-8795-4788-8569-0E3108396FBC}" type="slidenum">
              <a:rPr lang="en-US" smtClean="0"/>
              <a:t>59</a:t>
            </a:fld>
            <a:endParaRPr lang="en-US"/>
          </a:p>
        </p:txBody>
      </p:sp>
    </p:spTree>
    <p:extLst>
      <p:ext uri="{BB962C8B-B14F-4D97-AF65-F5344CB8AC3E}">
        <p14:creationId xmlns:p14="http://schemas.microsoft.com/office/powerpoint/2010/main" val="4154060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paper: looks </a:t>
            </a:r>
          </a:p>
          <a:p>
            <a:r>
              <a:rPr lang="en-US" dirty="0"/>
              <a:t>36 papers</a:t>
            </a:r>
          </a:p>
        </p:txBody>
      </p:sp>
      <p:sp>
        <p:nvSpPr>
          <p:cNvPr id="4" name="Slide Number Placeholder 3"/>
          <p:cNvSpPr>
            <a:spLocks noGrp="1"/>
          </p:cNvSpPr>
          <p:nvPr>
            <p:ph type="sldNum" sz="quarter" idx="5"/>
          </p:nvPr>
        </p:nvSpPr>
        <p:spPr/>
        <p:txBody>
          <a:bodyPr/>
          <a:lstStyle/>
          <a:p>
            <a:fld id="{AF2EF35A-8795-4788-8569-0E3108396FBC}" type="slidenum">
              <a:rPr lang="en-US" smtClean="0"/>
              <a:t>62</a:t>
            </a:fld>
            <a:endParaRPr lang="en-US"/>
          </a:p>
        </p:txBody>
      </p:sp>
    </p:spTree>
    <p:extLst>
      <p:ext uri="{BB962C8B-B14F-4D97-AF65-F5344CB8AC3E}">
        <p14:creationId xmlns:p14="http://schemas.microsoft.com/office/powerpoint/2010/main" val="51835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fewer comments</a:t>
            </a:r>
          </a:p>
        </p:txBody>
      </p:sp>
      <p:sp>
        <p:nvSpPr>
          <p:cNvPr id="4" name="Slide Number Placeholder 3"/>
          <p:cNvSpPr>
            <a:spLocks noGrp="1"/>
          </p:cNvSpPr>
          <p:nvPr>
            <p:ph type="sldNum" sz="quarter" idx="5"/>
          </p:nvPr>
        </p:nvSpPr>
        <p:spPr/>
        <p:txBody>
          <a:bodyPr/>
          <a:lstStyle/>
          <a:p>
            <a:fld id="{AF2EF35A-8795-4788-8569-0E3108396FBC}" type="slidenum">
              <a:rPr lang="en-US" smtClean="0"/>
              <a:t>4</a:t>
            </a:fld>
            <a:endParaRPr lang="en-US"/>
          </a:p>
        </p:txBody>
      </p:sp>
    </p:spTree>
    <p:extLst>
      <p:ext uri="{BB962C8B-B14F-4D97-AF65-F5344CB8AC3E}">
        <p14:creationId xmlns:p14="http://schemas.microsoft.com/office/powerpoint/2010/main" val="3660264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63</a:t>
            </a:fld>
            <a:endParaRPr lang="en-US"/>
          </a:p>
        </p:txBody>
      </p:sp>
    </p:spTree>
    <p:extLst>
      <p:ext uri="{BB962C8B-B14F-4D97-AF65-F5344CB8AC3E}">
        <p14:creationId xmlns:p14="http://schemas.microsoft.com/office/powerpoint/2010/main" val="3110811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Developers struggle most with systems that have to span multiple bounded contexts.</a:t>
            </a:r>
          </a:p>
          <a:p>
            <a:r>
              <a:rPr lang="en-US" dirty="0"/>
              <a:t>Some reasons people claim not to use DDD: too complicated, does not necessarily lead to scalable or performant architectures, difficult to combine with “business capabilities” (where microservices are broken down by org chart), not enough microservices to justify it.</a:t>
            </a:r>
          </a:p>
        </p:txBody>
      </p:sp>
      <p:sp>
        <p:nvSpPr>
          <p:cNvPr id="4" name="Slide Number Placeholder 3"/>
          <p:cNvSpPr>
            <a:spLocks noGrp="1"/>
          </p:cNvSpPr>
          <p:nvPr>
            <p:ph type="sldNum" sz="quarter" idx="5"/>
          </p:nvPr>
        </p:nvSpPr>
        <p:spPr/>
        <p:txBody>
          <a:bodyPr/>
          <a:lstStyle/>
          <a:p>
            <a:fld id="{AF2EF35A-8795-4788-8569-0E3108396FBC}" type="slidenum">
              <a:rPr lang="en-US" smtClean="0"/>
              <a:t>69</a:t>
            </a:fld>
            <a:endParaRPr lang="en-US"/>
          </a:p>
        </p:txBody>
      </p:sp>
    </p:spTree>
    <p:extLst>
      <p:ext uri="{BB962C8B-B14F-4D97-AF65-F5344CB8AC3E}">
        <p14:creationId xmlns:p14="http://schemas.microsoft.com/office/powerpoint/2010/main" val="3922217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APIs of </a:t>
            </a:r>
            <a:r>
              <a:rPr lang="en-US" dirty="0" err="1"/>
              <a:t>DDD’d</a:t>
            </a:r>
            <a:r>
              <a:rPr lang="en-US" dirty="0"/>
              <a:t> systems tend to be treated as collections of bounded context APIs, as opposed to exposing the whole domain model as an API.</a:t>
            </a:r>
          </a:p>
        </p:txBody>
      </p:sp>
      <p:sp>
        <p:nvSpPr>
          <p:cNvPr id="4" name="Slide Number Placeholder 3"/>
          <p:cNvSpPr>
            <a:spLocks noGrp="1"/>
          </p:cNvSpPr>
          <p:nvPr>
            <p:ph type="sldNum" sz="quarter" idx="5"/>
          </p:nvPr>
        </p:nvSpPr>
        <p:spPr/>
        <p:txBody>
          <a:bodyPr/>
          <a:lstStyle/>
          <a:p>
            <a:fld id="{AF2EF35A-8795-4788-8569-0E3108396FBC}" type="slidenum">
              <a:rPr lang="en-US" smtClean="0"/>
              <a:t>71</a:t>
            </a:fld>
            <a:endParaRPr lang="en-US"/>
          </a:p>
        </p:txBody>
      </p:sp>
    </p:spTree>
    <p:extLst>
      <p:ext uri="{BB962C8B-B14F-4D97-AF65-F5344CB8AC3E}">
        <p14:creationId xmlns:p14="http://schemas.microsoft.com/office/powerpoint/2010/main" val="3467649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is hard</a:t>
            </a:r>
          </a:p>
        </p:txBody>
      </p:sp>
      <p:sp>
        <p:nvSpPr>
          <p:cNvPr id="4" name="Slide Number Placeholder 3"/>
          <p:cNvSpPr>
            <a:spLocks noGrp="1"/>
          </p:cNvSpPr>
          <p:nvPr>
            <p:ph type="sldNum" sz="quarter" idx="5"/>
          </p:nvPr>
        </p:nvSpPr>
        <p:spPr/>
        <p:txBody>
          <a:bodyPr/>
          <a:lstStyle/>
          <a:p>
            <a:fld id="{AF2EF35A-8795-4788-8569-0E3108396FBC}" type="slidenum">
              <a:rPr lang="en-US" smtClean="0"/>
              <a:t>75</a:t>
            </a:fld>
            <a:endParaRPr lang="en-US"/>
          </a:p>
        </p:txBody>
      </p:sp>
    </p:spTree>
    <p:extLst>
      <p:ext uri="{BB962C8B-B14F-4D97-AF65-F5344CB8AC3E}">
        <p14:creationId xmlns:p14="http://schemas.microsoft.com/office/powerpoint/2010/main" val="346178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Vrije Universiteit Amsterdam</a:t>
            </a:r>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78</a:t>
            </a:fld>
            <a:endParaRPr lang="en-US"/>
          </a:p>
        </p:txBody>
      </p:sp>
    </p:spTree>
    <p:extLst>
      <p:ext uri="{BB962C8B-B14F-4D97-AF65-F5344CB8AC3E}">
        <p14:creationId xmlns:p14="http://schemas.microsoft.com/office/powerpoint/2010/main" val="2100035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Simon</a:t>
            </a:r>
          </a:p>
        </p:txBody>
      </p:sp>
      <p:sp>
        <p:nvSpPr>
          <p:cNvPr id="4" name="Slide Number Placeholder 3"/>
          <p:cNvSpPr>
            <a:spLocks noGrp="1"/>
          </p:cNvSpPr>
          <p:nvPr>
            <p:ph type="sldNum" sz="quarter" idx="5"/>
          </p:nvPr>
        </p:nvSpPr>
        <p:spPr/>
        <p:txBody>
          <a:bodyPr/>
          <a:lstStyle/>
          <a:p>
            <a:fld id="{AF2EF35A-8795-4788-8569-0E3108396FBC}" type="slidenum">
              <a:rPr lang="en-US" smtClean="0"/>
              <a:t>80</a:t>
            </a:fld>
            <a:endParaRPr lang="en-US"/>
          </a:p>
        </p:txBody>
      </p:sp>
    </p:spTree>
    <p:extLst>
      <p:ext uri="{BB962C8B-B14F-4D97-AF65-F5344CB8AC3E}">
        <p14:creationId xmlns:p14="http://schemas.microsoft.com/office/powerpoint/2010/main" val="306029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77 of [106] </a:t>
            </a:r>
          </a:p>
          <a:p>
            <a:endParaRPr lang="en-US" dirty="0"/>
          </a:p>
          <a:p>
            <a:pPr algn="l"/>
            <a:r>
              <a:rPr lang="en-US" sz="1200" b="0" i="0" u="none" strike="noStrike" baseline="0" dirty="0">
                <a:latin typeface="LinLibertineTB"/>
              </a:rPr>
              <a:t>The hidden psychological factors of code review. </a:t>
            </a:r>
            <a:r>
              <a:rPr lang="en-US" sz="1200" b="0" i="0" u="none" strike="noStrike" baseline="0" dirty="0">
                <a:latin typeface="LinLibertineT"/>
              </a:rPr>
              <a:t>At the end of</a:t>
            </a:r>
          </a:p>
          <a:p>
            <a:pPr algn="l"/>
            <a:r>
              <a:rPr lang="en-US" sz="1200" b="0" i="0" u="none" strike="noStrike" baseline="0" dirty="0">
                <a:latin typeface="LinLibertineT"/>
              </a:rPr>
              <a:t>our experiment, we showed the participants the defects we seeded</a:t>
            </a:r>
          </a:p>
          <a:p>
            <a:pPr algn="l"/>
            <a:r>
              <a:rPr lang="en-US" sz="1200" b="0" i="0" u="none" strike="noStrike" baseline="0" dirty="0">
                <a:latin typeface="LinLibertineT"/>
              </a:rPr>
              <a:t>in the code. When asked whether the position of the bugs might</a:t>
            </a:r>
          </a:p>
          <a:p>
            <a:pPr algn="l"/>
            <a:r>
              <a:rPr lang="en-US" sz="1200" b="0" i="0" u="none" strike="noStrike" baseline="0" dirty="0">
                <a:latin typeface="LinLibertineT"/>
              </a:rPr>
              <a:t>have had an impact on their ability to detect them, a vast amount of</a:t>
            </a:r>
          </a:p>
          <a:p>
            <a:pPr algn="l"/>
            <a:r>
              <a:rPr lang="en-US" sz="1200" b="0" i="0" u="none" strike="noStrike" baseline="0" dirty="0">
                <a:latin typeface="LinLibertineT"/>
              </a:rPr>
              <a:t>the developers replied negatively. A total of 77 (</a:t>
            </a:r>
            <a:r>
              <a:rPr lang="en-US" sz="1200" b="0" i="0" u="none" strike="noStrike" baseline="0" dirty="0">
                <a:latin typeface="CMR9"/>
              </a:rPr>
              <a:t>72</a:t>
            </a:r>
            <a:r>
              <a:rPr lang="en-US" sz="1200" b="0" i="0" u="none" strike="noStrike" baseline="0" dirty="0">
                <a:latin typeface="LibertineMathMI"/>
              </a:rPr>
              <a:t>.</a:t>
            </a:r>
            <a:r>
              <a:rPr lang="en-US" sz="1200" b="0" i="0" u="none" strike="noStrike" baseline="0" dirty="0">
                <a:latin typeface="CMR9"/>
              </a:rPr>
              <a:t>6%</a:t>
            </a:r>
            <a:r>
              <a:rPr lang="en-US" sz="1200" b="0" i="0" u="none" strike="noStrike" baseline="0" dirty="0">
                <a:latin typeface="LinLibertineT"/>
              </a:rPr>
              <a:t>) participants</a:t>
            </a:r>
          </a:p>
          <a:p>
            <a:pPr algn="l"/>
            <a:r>
              <a:rPr lang="en-US" sz="1200" b="0" i="0" u="none" strike="noStrike" baseline="0" dirty="0">
                <a:latin typeface="LinLibertineT"/>
              </a:rPr>
              <a:t>rejected the idea that files’ position influenced their ability to find</a:t>
            </a:r>
          </a:p>
          <a:p>
            <a:pPr algn="l"/>
            <a:r>
              <a:rPr lang="en-US" sz="1200" b="0" i="0" u="none" strike="noStrike" baseline="0" dirty="0">
                <a:latin typeface="LinLibertineT"/>
              </a:rPr>
              <a:t>for the Corner Case defect. However, the results of our experiment</a:t>
            </a:r>
          </a:p>
          <a:p>
            <a:pPr algn="l"/>
            <a:r>
              <a:rPr lang="en-US" sz="1200" b="0" i="0" u="none" strike="noStrike" baseline="0" dirty="0">
                <a:latin typeface="LinLibertineT"/>
              </a:rPr>
              <a:t>found evidence of the contrary. The impact of file position on reviewers</a:t>
            </a:r>
          </a:p>
          <a:p>
            <a:pPr algn="l"/>
            <a:r>
              <a:rPr lang="en-US" sz="1200" b="0" i="0" u="none" strike="noStrike" baseline="0" dirty="0">
                <a:latin typeface="LinLibertineT"/>
              </a:rPr>
              <a:t>was also corroborated by the first part</a:t>
            </a:r>
            <a:endParaRPr lang="en-US" dirty="0"/>
          </a:p>
          <a:p>
            <a:endParaRPr lang="en-US" dirty="0"/>
          </a:p>
        </p:txBody>
      </p:sp>
      <p:sp>
        <p:nvSpPr>
          <p:cNvPr id="4" name="Slide Number Placeholder 3"/>
          <p:cNvSpPr>
            <a:spLocks noGrp="1"/>
          </p:cNvSpPr>
          <p:nvPr>
            <p:ph type="sldNum" sz="quarter" idx="5"/>
          </p:nvPr>
        </p:nvSpPr>
        <p:spPr/>
        <p:txBody>
          <a:bodyPr/>
          <a:lstStyle/>
          <a:p>
            <a:fld id="{AF2EF35A-8795-4788-8569-0E3108396FBC}" type="slidenum">
              <a:rPr lang="en-US" smtClean="0"/>
              <a:t>5</a:t>
            </a:fld>
            <a:endParaRPr lang="en-US"/>
          </a:p>
        </p:txBody>
      </p:sp>
    </p:spTree>
    <p:extLst>
      <p:ext uri="{BB962C8B-B14F-4D97-AF65-F5344CB8AC3E}">
        <p14:creationId xmlns:p14="http://schemas.microsoft.com/office/powerpoint/2010/main" val="359654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Fascinated by science of software</a:t>
            </a:r>
          </a:p>
          <a:p>
            <a:r>
              <a:rPr lang="en-US" dirty="0"/>
              <a:t>" " science in general</a:t>
            </a:r>
          </a:p>
        </p:txBody>
      </p:sp>
      <p:sp>
        <p:nvSpPr>
          <p:cNvPr id="4" name="Slide Number Placeholder 3"/>
          <p:cNvSpPr>
            <a:spLocks noGrp="1"/>
          </p:cNvSpPr>
          <p:nvPr>
            <p:ph type="sldNum" sz="quarter" idx="5"/>
          </p:nvPr>
        </p:nvSpPr>
        <p:spPr/>
        <p:txBody>
          <a:bodyPr/>
          <a:lstStyle/>
          <a:p>
            <a:fld id="{AF2EF35A-8795-4788-8569-0E3108396FBC}" type="slidenum">
              <a:rPr lang="en-US" smtClean="0"/>
              <a:t>6</a:t>
            </a:fld>
            <a:endParaRPr lang="en-US"/>
          </a:p>
        </p:txBody>
      </p:sp>
    </p:spTree>
    <p:extLst>
      <p:ext uri="{BB962C8B-B14F-4D97-AF65-F5344CB8AC3E}">
        <p14:creationId xmlns:p14="http://schemas.microsoft.com/office/powerpoint/2010/main" val="383880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EF35A-8795-4788-8569-0E3108396FBC}" type="slidenum">
              <a:rPr lang="en-US" smtClean="0"/>
              <a:t>7</a:t>
            </a:fld>
            <a:endParaRPr lang="en-US"/>
          </a:p>
        </p:txBody>
      </p:sp>
    </p:spTree>
    <p:extLst>
      <p:ext uri="{BB962C8B-B14F-4D97-AF65-F5344CB8AC3E}">
        <p14:creationId xmlns:p14="http://schemas.microsoft.com/office/powerpoint/2010/main" val="295394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EF35A-8795-4788-8569-0E3108396FBC}" type="slidenum">
              <a:rPr lang="en-US" smtClean="0"/>
              <a:t>8</a:t>
            </a:fld>
            <a:endParaRPr lang="en-US"/>
          </a:p>
        </p:txBody>
      </p:sp>
    </p:spTree>
    <p:extLst>
      <p:ext uri="{BB962C8B-B14F-4D97-AF65-F5344CB8AC3E}">
        <p14:creationId xmlns:p14="http://schemas.microsoft.com/office/powerpoint/2010/main" val="375715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Notes</a:t>
            </a:r>
          </a:p>
          <a:p>
            <a:r>
              <a:rPr lang="en-US" dirty="0"/>
              <a:t>Questions</a:t>
            </a:r>
          </a:p>
          <a:p>
            <a:endParaRPr lang="en-US" dirty="0"/>
          </a:p>
          <a:p>
            <a:r>
              <a:rPr lang="en-US" dirty="0"/>
              <a:t>I try to adapt this talk to my audience's interests</a:t>
            </a:r>
          </a:p>
        </p:txBody>
      </p:sp>
      <p:sp>
        <p:nvSpPr>
          <p:cNvPr id="4" name="Slide Number Placeholder 3"/>
          <p:cNvSpPr>
            <a:spLocks noGrp="1"/>
          </p:cNvSpPr>
          <p:nvPr>
            <p:ph type="sldNum" sz="quarter" idx="5"/>
          </p:nvPr>
        </p:nvSpPr>
        <p:spPr/>
        <p:txBody>
          <a:bodyPr/>
          <a:lstStyle/>
          <a:p>
            <a:fld id="{AF2EF35A-8795-4788-8569-0E3108396FBC}" type="slidenum">
              <a:rPr lang="en-US" smtClean="0"/>
              <a:t>11</a:t>
            </a:fld>
            <a:endParaRPr lang="en-US"/>
          </a:p>
        </p:txBody>
      </p:sp>
    </p:spTree>
    <p:extLst>
      <p:ext uri="{BB962C8B-B14F-4D97-AF65-F5344CB8AC3E}">
        <p14:creationId xmlns:p14="http://schemas.microsoft.com/office/powerpoint/2010/main" val="3784064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0591-D5F1-E791-E9E9-66741514E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40E89-F042-B463-3464-E9B56FAD1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D014CF-C5BA-286C-43D8-A412A59E5679}"/>
              </a:ext>
            </a:extLst>
          </p:cNvPr>
          <p:cNvSpPr>
            <a:spLocks noGrp="1"/>
          </p:cNvSpPr>
          <p:nvPr>
            <p:ph type="dt" sz="half" idx="10"/>
          </p:nvPr>
        </p:nvSpPr>
        <p:spPr/>
        <p:txBody>
          <a:bodyPr/>
          <a:lstStyle/>
          <a:p>
            <a:r>
              <a:rPr lang="en-US"/>
              <a:t>@hillelogram</a:t>
            </a:r>
          </a:p>
        </p:txBody>
      </p:sp>
      <p:sp>
        <p:nvSpPr>
          <p:cNvPr id="5" name="Footer Placeholder 4">
            <a:extLst>
              <a:ext uri="{FF2B5EF4-FFF2-40B4-BE49-F238E27FC236}">
                <a16:creationId xmlns:a16="http://schemas.microsoft.com/office/drawing/2014/main" id="{7C5E0C6E-10F6-217D-38EE-198247081360}"/>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B471FB35-03ED-3279-3980-EF13DBE5D7DA}"/>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65625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7904-B9C6-79A0-C2C1-295AAA9A2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2C29D-1D68-AA6A-BD76-4819E039F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0C057-61C9-3050-75F2-E3F1FC5F4A88}"/>
              </a:ext>
            </a:extLst>
          </p:cNvPr>
          <p:cNvSpPr>
            <a:spLocks noGrp="1"/>
          </p:cNvSpPr>
          <p:nvPr>
            <p:ph type="dt" sz="half" idx="10"/>
          </p:nvPr>
        </p:nvSpPr>
        <p:spPr/>
        <p:txBody>
          <a:bodyPr/>
          <a:lstStyle/>
          <a:p>
            <a:r>
              <a:rPr lang="en-US"/>
              <a:t>@hillelogram</a:t>
            </a:r>
          </a:p>
        </p:txBody>
      </p:sp>
      <p:sp>
        <p:nvSpPr>
          <p:cNvPr id="5" name="Footer Placeholder 4">
            <a:extLst>
              <a:ext uri="{FF2B5EF4-FFF2-40B4-BE49-F238E27FC236}">
                <a16:creationId xmlns:a16="http://schemas.microsoft.com/office/drawing/2014/main" id="{FEB009BF-3798-AA8C-EFF8-C1F0F3400A4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BD102DBF-13DE-8585-66FF-E1AA5FB002B5}"/>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293031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1BD76-EFBD-D396-97AA-A78C304E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114330-6FAE-896D-8FFA-B039907C6B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B08D1-1EF1-7944-E087-DF42278BBF4A}"/>
              </a:ext>
            </a:extLst>
          </p:cNvPr>
          <p:cNvSpPr>
            <a:spLocks noGrp="1"/>
          </p:cNvSpPr>
          <p:nvPr>
            <p:ph type="dt" sz="half" idx="10"/>
          </p:nvPr>
        </p:nvSpPr>
        <p:spPr/>
        <p:txBody>
          <a:bodyPr/>
          <a:lstStyle/>
          <a:p>
            <a:r>
              <a:rPr lang="en-US"/>
              <a:t>@hillelogram</a:t>
            </a:r>
          </a:p>
        </p:txBody>
      </p:sp>
      <p:sp>
        <p:nvSpPr>
          <p:cNvPr id="5" name="Footer Placeholder 4">
            <a:extLst>
              <a:ext uri="{FF2B5EF4-FFF2-40B4-BE49-F238E27FC236}">
                <a16:creationId xmlns:a16="http://schemas.microsoft.com/office/drawing/2014/main" id="{92E8C8B6-66D3-8063-095D-D167F142F9F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E4BC20B3-C1C7-DE01-F525-A994804029B1}"/>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1247685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92FE-BCD9-A783-200C-0C5E3A327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765F9-BC85-26A9-E0E6-DDCBA8D09E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46AAF-3AA5-AF17-3AB9-D410925600AA}"/>
              </a:ext>
            </a:extLst>
          </p:cNvPr>
          <p:cNvSpPr>
            <a:spLocks noGrp="1"/>
          </p:cNvSpPr>
          <p:nvPr>
            <p:ph type="dt" sz="half" idx="10"/>
          </p:nvPr>
        </p:nvSpPr>
        <p:spPr/>
        <p:txBody>
          <a:bodyPr/>
          <a:lstStyle/>
          <a:p>
            <a:r>
              <a:rPr lang="en-US"/>
              <a:t>@hillelogram</a:t>
            </a:r>
          </a:p>
        </p:txBody>
      </p:sp>
      <p:sp>
        <p:nvSpPr>
          <p:cNvPr id="5" name="Footer Placeholder 4">
            <a:extLst>
              <a:ext uri="{FF2B5EF4-FFF2-40B4-BE49-F238E27FC236}">
                <a16:creationId xmlns:a16="http://schemas.microsoft.com/office/drawing/2014/main" id="{59BF7F4A-19C9-E9AC-A594-BC739A16A407}"/>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35A2EC42-AF8A-2070-E25C-83D7040E0974}"/>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02226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ABE3-EC78-9F30-B457-B2900C0B5C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B1A342-CD56-766F-FFE9-2C3C00C7A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3A3AF4-2A4C-7E89-0778-4734C5FB42E6}"/>
              </a:ext>
            </a:extLst>
          </p:cNvPr>
          <p:cNvSpPr>
            <a:spLocks noGrp="1"/>
          </p:cNvSpPr>
          <p:nvPr>
            <p:ph type="dt" sz="half" idx="10"/>
          </p:nvPr>
        </p:nvSpPr>
        <p:spPr/>
        <p:txBody>
          <a:bodyPr/>
          <a:lstStyle/>
          <a:p>
            <a:r>
              <a:rPr lang="en-US"/>
              <a:t>@hillelogram</a:t>
            </a:r>
          </a:p>
        </p:txBody>
      </p:sp>
      <p:sp>
        <p:nvSpPr>
          <p:cNvPr id="5" name="Footer Placeholder 4">
            <a:extLst>
              <a:ext uri="{FF2B5EF4-FFF2-40B4-BE49-F238E27FC236}">
                <a16:creationId xmlns:a16="http://schemas.microsoft.com/office/drawing/2014/main" id="{03236899-1178-7B89-7F22-9ABAEACE379B}"/>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E7393075-CA55-87AA-A65D-91BAD35FCDD0}"/>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27916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DF52-2EA1-7693-0C67-F9789AD1A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55118-30B6-9696-F682-82342DAB1C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A2E7D1-6412-2DF2-4303-8DAAC77E9F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504C4-C138-2B4D-D374-76D93778AC39}"/>
              </a:ext>
            </a:extLst>
          </p:cNvPr>
          <p:cNvSpPr>
            <a:spLocks noGrp="1"/>
          </p:cNvSpPr>
          <p:nvPr>
            <p:ph type="dt" sz="half" idx="10"/>
          </p:nvPr>
        </p:nvSpPr>
        <p:spPr/>
        <p:txBody>
          <a:bodyPr/>
          <a:lstStyle/>
          <a:p>
            <a:r>
              <a:rPr lang="en-US"/>
              <a:t>@hillelogram</a:t>
            </a:r>
          </a:p>
        </p:txBody>
      </p:sp>
      <p:sp>
        <p:nvSpPr>
          <p:cNvPr id="6" name="Footer Placeholder 5">
            <a:extLst>
              <a:ext uri="{FF2B5EF4-FFF2-40B4-BE49-F238E27FC236}">
                <a16:creationId xmlns:a16="http://schemas.microsoft.com/office/drawing/2014/main" id="{78ECAE81-EFCD-204D-529F-16C0AE5DE604}"/>
              </a:ext>
            </a:extLst>
          </p:cNvPr>
          <p:cNvSpPr>
            <a:spLocks noGrp="1"/>
          </p:cNvSpPr>
          <p:nvPr>
            <p:ph type="ftr" sz="quarter" idx="11"/>
          </p:nvPr>
        </p:nvSpPr>
        <p:spPr/>
        <p:txBody>
          <a:bodyPr/>
          <a:lstStyle/>
          <a:p>
            <a:r>
              <a:rPr lang="en-US"/>
              <a:t>hillelwayne.com/talks/ese/ddd</a:t>
            </a:r>
          </a:p>
        </p:txBody>
      </p:sp>
      <p:sp>
        <p:nvSpPr>
          <p:cNvPr id="7" name="Slide Number Placeholder 6">
            <a:extLst>
              <a:ext uri="{FF2B5EF4-FFF2-40B4-BE49-F238E27FC236}">
                <a16:creationId xmlns:a16="http://schemas.microsoft.com/office/drawing/2014/main" id="{2ADA86CF-C5F7-1894-4781-2650101F25A1}"/>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98715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4027-8FEE-A9B3-B6AF-81D9ABCAF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10841D-FF05-AF0A-9957-037161144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222176-B1AF-65FB-F9F5-ABF73CFE20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F2592-C3D3-4A71-7685-A94771AA9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D8BB0-ABD3-48E7-6400-A376F3603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E9EDC3-A002-025C-08C7-6E32514BF0B9}"/>
              </a:ext>
            </a:extLst>
          </p:cNvPr>
          <p:cNvSpPr>
            <a:spLocks noGrp="1"/>
          </p:cNvSpPr>
          <p:nvPr>
            <p:ph type="dt" sz="half" idx="10"/>
          </p:nvPr>
        </p:nvSpPr>
        <p:spPr/>
        <p:txBody>
          <a:bodyPr/>
          <a:lstStyle/>
          <a:p>
            <a:r>
              <a:rPr lang="en-US"/>
              <a:t>@hillelogram</a:t>
            </a:r>
          </a:p>
        </p:txBody>
      </p:sp>
      <p:sp>
        <p:nvSpPr>
          <p:cNvPr id="8" name="Footer Placeholder 7">
            <a:extLst>
              <a:ext uri="{FF2B5EF4-FFF2-40B4-BE49-F238E27FC236}">
                <a16:creationId xmlns:a16="http://schemas.microsoft.com/office/drawing/2014/main" id="{6A0214DB-49ED-643D-FE2A-1DB0C76B9598}"/>
              </a:ext>
            </a:extLst>
          </p:cNvPr>
          <p:cNvSpPr>
            <a:spLocks noGrp="1"/>
          </p:cNvSpPr>
          <p:nvPr>
            <p:ph type="ftr" sz="quarter" idx="11"/>
          </p:nvPr>
        </p:nvSpPr>
        <p:spPr/>
        <p:txBody>
          <a:bodyPr/>
          <a:lstStyle/>
          <a:p>
            <a:r>
              <a:rPr lang="en-US"/>
              <a:t>hillelwayne.com/talks/ese/ddd</a:t>
            </a:r>
          </a:p>
        </p:txBody>
      </p:sp>
      <p:sp>
        <p:nvSpPr>
          <p:cNvPr id="9" name="Slide Number Placeholder 8">
            <a:extLst>
              <a:ext uri="{FF2B5EF4-FFF2-40B4-BE49-F238E27FC236}">
                <a16:creationId xmlns:a16="http://schemas.microsoft.com/office/drawing/2014/main" id="{925F2F08-6580-0D81-4383-2ECA5CA747B8}"/>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198676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CB05-2FC9-FD00-91EB-EF14EAA7AB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00D464-EF11-65B7-3B19-5AB66252A1FB}"/>
              </a:ext>
            </a:extLst>
          </p:cNvPr>
          <p:cNvSpPr>
            <a:spLocks noGrp="1"/>
          </p:cNvSpPr>
          <p:nvPr>
            <p:ph type="dt" sz="half" idx="10"/>
          </p:nvPr>
        </p:nvSpPr>
        <p:spPr/>
        <p:txBody>
          <a:bodyPr/>
          <a:lstStyle/>
          <a:p>
            <a:r>
              <a:rPr lang="en-US"/>
              <a:t>@hillelogram</a:t>
            </a:r>
          </a:p>
        </p:txBody>
      </p:sp>
      <p:sp>
        <p:nvSpPr>
          <p:cNvPr id="4" name="Footer Placeholder 3">
            <a:extLst>
              <a:ext uri="{FF2B5EF4-FFF2-40B4-BE49-F238E27FC236}">
                <a16:creationId xmlns:a16="http://schemas.microsoft.com/office/drawing/2014/main" id="{DB10B5E6-FE50-FF4B-027B-0751022C1328}"/>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AF193773-4337-43EF-617E-178A7DADD6B8}"/>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2636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F039F-D4EA-4389-B011-F5C2A8BB90E8}"/>
              </a:ext>
            </a:extLst>
          </p:cNvPr>
          <p:cNvSpPr>
            <a:spLocks noGrp="1"/>
          </p:cNvSpPr>
          <p:nvPr>
            <p:ph type="dt" sz="half" idx="10"/>
          </p:nvPr>
        </p:nvSpPr>
        <p:spPr/>
        <p:txBody>
          <a:bodyPr/>
          <a:lstStyle/>
          <a:p>
            <a:r>
              <a:rPr lang="en-US"/>
              <a:t>@hillelogram</a:t>
            </a:r>
          </a:p>
        </p:txBody>
      </p:sp>
      <p:sp>
        <p:nvSpPr>
          <p:cNvPr id="3" name="Footer Placeholder 2">
            <a:extLst>
              <a:ext uri="{FF2B5EF4-FFF2-40B4-BE49-F238E27FC236}">
                <a16:creationId xmlns:a16="http://schemas.microsoft.com/office/drawing/2014/main" id="{5CE5BE0D-2E7A-B12F-B2EB-6950D9C5304C}"/>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FF4E910B-19CE-D469-23B2-0DEEB94FF336}"/>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58913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9207-757B-0DF5-0261-5D59B34A2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53D26-174B-BCE9-D5CD-4FC8B6D6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DC33C-CEE1-9D52-8905-AE898BF03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CF204-F31D-7D33-BFBE-CE6F89EA5457}"/>
              </a:ext>
            </a:extLst>
          </p:cNvPr>
          <p:cNvSpPr>
            <a:spLocks noGrp="1"/>
          </p:cNvSpPr>
          <p:nvPr>
            <p:ph type="dt" sz="half" idx="10"/>
          </p:nvPr>
        </p:nvSpPr>
        <p:spPr/>
        <p:txBody>
          <a:bodyPr/>
          <a:lstStyle/>
          <a:p>
            <a:r>
              <a:rPr lang="en-US"/>
              <a:t>@hillelogram</a:t>
            </a:r>
          </a:p>
        </p:txBody>
      </p:sp>
      <p:sp>
        <p:nvSpPr>
          <p:cNvPr id="6" name="Footer Placeholder 5">
            <a:extLst>
              <a:ext uri="{FF2B5EF4-FFF2-40B4-BE49-F238E27FC236}">
                <a16:creationId xmlns:a16="http://schemas.microsoft.com/office/drawing/2014/main" id="{5FEB1260-512F-C649-3714-2A77ED7C3A9A}"/>
              </a:ext>
            </a:extLst>
          </p:cNvPr>
          <p:cNvSpPr>
            <a:spLocks noGrp="1"/>
          </p:cNvSpPr>
          <p:nvPr>
            <p:ph type="ftr" sz="quarter" idx="11"/>
          </p:nvPr>
        </p:nvSpPr>
        <p:spPr/>
        <p:txBody>
          <a:bodyPr/>
          <a:lstStyle/>
          <a:p>
            <a:r>
              <a:rPr lang="en-US"/>
              <a:t>hillelwayne.com/talks/ese/ddd</a:t>
            </a:r>
          </a:p>
        </p:txBody>
      </p:sp>
      <p:sp>
        <p:nvSpPr>
          <p:cNvPr id="7" name="Slide Number Placeholder 6">
            <a:extLst>
              <a:ext uri="{FF2B5EF4-FFF2-40B4-BE49-F238E27FC236}">
                <a16:creationId xmlns:a16="http://schemas.microsoft.com/office/drawing/2014/main" id="{310D82D0-BD92-E921-5B80-AA282B04E554}"/>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65932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380B-2E2A-A82B-2CF5-FFDC1BA19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36382F-86B8-794A-9DE9-87AF9F4932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E70811-4EC3-EDBD-6787-EF5263293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839C3-3D59-8C4F-18CF-DDD671F3445A}"/>
              </a:ext>
            </a:extLst>
          </p:cNvPr>
          <p:cNvSpPr>
            <a:spLocks noGrp="1"/>
          </p:cNvSpPr>
          <p:nvPr>
            <p:ph type="dt" sz="half" idx="10"/>
          </p:nvPr>
        </p:nvSpPr>
        <p:spPr/>
        <p:txBody>
          <a:bodyPr/>
          <a:lstStyle/>
          <a:p>
            <a:r>
              <a:rPr lang="en-US"/>
              <a:t>@hillelogram</a:t>
            </a:r>
          </a:p>
        </p:txBody>
      </p:sp>
      <p:sp>
        <p:nvSpPr>
          <p:cNvPr id="6" name="Footer Placeholder 5">
            <a:extLst>
              <a:ext uri="{FF2B5EF4-FFF2-40B4-BE49-F238E27FC236}">
                <a16:creationId xmlns:a16="http://schemas.microsoft.com/office/drawing/2014/main" id="{106F93F5-D777-E74D-97CC-05BDB0627826}"/>
              </a:ext>
            </a:extLst>
          </p:cNvPr>
          <p:cNvSpPr>
            <a:spLocks noGrp="1"/>
          </p:cNvSpPr>
          <p:nvPr>
            <p:ph type="ftr" sz="quarter" idx="11"/>
          </p:nvPr>
        </p:nvSpPr>
        <p:spPr/>
        <p:txBody>
          <a:bodyPr/>
          <a:lstStyle/>
          <a:p>
            <a:r>
              <a:rPr lang="en-US"/>
              <a:t>hillelwayne.com/talks/ese/ddd</a:t>
            </a:r>
          </a:p>
        </p:txBody>
      </p:sp>
      <p:sp>
        <p:nvSpPr>
          <p:cNvPr id="7" name="Slide Number Placeholder 6">
            <a:extLst>
              <a:ext uri="{FF2B5EF4-FFF2-40B4-BE49-F238E27FC236}">
                <a16:creationId xmlns:a16="http://schemas.microsoft.com/office/drawing/2014/main" id="{F1355131-E264-B717-3B29-9C07267B81D6}"/>
              </a:ext>
            </a:extLst>
          </p:cNvPr>
          <p:cNvSpPr>
            <a:spLocks noGrp="1"/>
          </p:cNvSpPr>
          <p:nvPr>
            <p:ph type="sldNum" sz="quarter" idx="12"/>
          </p:nvPr>
        </p:nvSpPr>
        <p:spPr/>
        <p:txBody>
          <a:bodyPr/>
          <a:lstStyle/>
          <a:p>
            <a:fld id="{2F6D149F-1CFC-430F-8801-82A19F0429FA}" type="slidenum">
              <a:rPr lang="en-US" smtClean="0"/>
              <a:t>‹#›</a:t>
            </a:fld>
            <a:endParaRPr lang="en-US"/>
          </a:p>
        </p:txBody>
      </p:sp>
    </p:spTree>
    <p:extLst>
      <p:ext uri="{BB962C8B-B14F-4D97-AF65-F5344CB8AC3E}">
        <p14:creationId xmlns:p14="http://schemas.microsoft.com/office/powerpoint/2010/main" val="397294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978C4-057A-4299-F68C-2469288F2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508247-F213-2802-7F75-11DE7EB2F9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F517F-5928-A441-1AC2-303671B7A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@hillelogram</a:t>
            </a:r>
          </a:p>
        </p:txBody>
      </p:sp>
      <p:sp>
        <p:nvSpPr>
          <p:cNvPr id="5" name="Footer Placeholder 4">
            <a:extLst>
              <a:ext uri="{FF2B5EF4-FFF2-40B4-BE49-F238E27FC236}">
                <a16:creationId xmlns:a16="http://schemas.microsoft.com/office/drawing/2014/main" id="{43B69C81-E137-2230-5667-6EC67E12E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hillelwayne.com/talks/ese/ddd</a:t>
            </a:r>
          </a:p>
        </p:txBody>
      </p:sp>
      <p:sp>
        <p:nvSpPr>
          <p:cNvPr id="6" name="Slide Number Placeholder 5">
            <a:extLst>
              <a:ext uri="{FF2B5EF4-FFF2-40B4-BE49-F238E27FC236}">
                <a16:creationId xmlns:a16="http://schemas.microsoft.com/office/drawing/2014/main" id="{CAB61431-92DA-B261-3C2C-6C1FC8B83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D149F-1CFC-430F-8801-82A19F0429FA}" type="slidenum">
              <a:rPr lang="en-US" smtClean="0"/>
              <a:t>‹#›</a:t>
            </a:fld>
            <a:endParaRPr lang="en-US"/>
          </a:p>
        </p:txBody>
      </p:sp>
    </p:spTree>
    <p:extLst>
      <p:ext uri="{BB962C8B-B14F-4D97-AF65-F5344CB8AC3E}">
        <p14:creationId xmlns:p14="http://schemas.microsoft.com/office/powerpoint/2010/main" val="588473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4.sv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63.png"/><Relationship Id="rId4" Type="http://schemas.openxmlformats.org/officeDocument/2006/relationships/hyperlink" Target="http://www.hillelwayne.com/consultin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8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4FC8-8CE8-A5E9-45BE-56893E4DA081}"/>
              </a:ext>
            </a:extLst>
          </p:cNvPr>
          <p:cNvSpPr>
            <a:spLocks noGrp="1"/>
          </p:cNvSpPr>
          <p:nvPr>
            <p:ph type="ctrTitle"/>
          </p:nvPr>
        </p:nvSpPr>
        <p:spPr>
          <a:xfrm>
            <a:off x="627399" y="1122363"/>
            <a:ext cx="10040601" cy="2387600"/>
          </a:xfrm>
        </p:spPr>
        <p:txBody>
          <a:bodyPr/>
          <a:lstStyle/>
          <a:p>
            <a:r>
              <a:rPr lang="en-US" dirty="0"/>
              <a:t>What We Know We Don't Know</a:t>
            </a:r>
          </a:p>
        </p:txBody>
      </p:sp>
      <p:sp>
        <p:nvSpPr>
          <p:cNvPr id="3" name="Subtitle 2">
            <a:extLst>
              <a:ext uri="{FF2B5EF4-FFF2-40B4-BE49-F238E27FC236}">
                <a16:creationId xmlns:a16="http://schemas.microsoft.com/office/drawing/2014/main" id="{F17AAE8E-4354-B2C9-58F0-E743FACADC27}"/>
              </a:ext>
            </a:extLst>
          </p:cNvPr>
          <p:cNvSpPr>
            <a:spLocks noGrp="1"/>
          </p:cNvSpPr>
          <p:nvPr>
            <p:ph type="subTitle" idx="1"/>
          </p:nvPr>
        </p:nvSpPr>
        <p:spPr/>
        <p:txBody>
          <a:bodyPr/>
          <a:lstStyle/>
          <a:p>
            <a:r>
              <a:rPr lang="en-US" dirty="0"/>
              <a:t>Hillel Wayne</a:t>
            </a:r>
          </a:p>
        </p:txBody>
      </p:sp>
      <p:sp>
        <p:nvSpPr>
          <p:cNvPr id="5" name="Footer Placeholder 4">
            <a:extLst>
              <a:ext uri="{FF2B5EF4-FFF2-40B4-BE49-F238E27FC236}">
                <a16:creationId xmlns:a16="http://schemas.microsoft.com/office/drawing/2014/main" id="{C280693C-65F0-750E-A631-DD53EF54A775}"/>
              </a:ext>
            </a:extLst>
          </p:cNvPr>
          <p:cNvSpPr>
            <a:spLocks noGrp="1"/>
          </p:cNvSpPr>
          <p:nvPr>
            <p:ph type="ftr" sz="quarter" idx="11"/>
          </p:nvPr>
        </p:nvSpPr>
        <p:spPr/>
        <p:txBody>
          <a:bodyPr/>
          <a:lstStyle/>
          <a:p>
            <a:r>
              <a:rPr lang="en-US"/>
              <a:t>hillelwayne.com/talks/ese/ddd</a:t>
            </a:r>
            <a:endParaRPr lang="en-US" dirty="0"/>
          </a:p>
        </p:txBody>
      </p:sp>
      <p:sp>
        <p:nvSpPr>
          <p:cNvPr id="7" name="Slide Number Placeholder 6">
            <a:extLst>
              <a:ext uri="{FF2B5EF4-FFF2-40B4-BE49-F238E27FC236}">
                <a16:creationId xmlns:a16="http://schemas.microsoft.com/office/drawing/2014/main" id="{63A2CD57-A715-B2C3-2D21-631B37F97BA9}"/>
              </a:ext>
            </a:extLst>
          </p:cNvPr>
          <p:cNvSpPr>
            <a:spLocks noGrp="1"/>
          </p:cNvSpPr>
          <p:nvPr>
            <p:ph type="sldNum" sz="quarter" idx="12"/>
          </p:nvPr>
        </p:nvSpPr>
        <p:spPr/>
        <p:txBody>
          <a:bodyPr/>
          <a:lstStyle/>
          <a:p>
            <a:fld id="{2F6D149F-1CFC-430F-8801-82A19F0429FA}" type="slidenum">
              <a:rPr lang="en-US" smtClean="0"/>
              <a:t>1</a:t>
            </a:fld>
            <a:endParaRPr lang="en-US"/>
          </a:p>
        </p:txBody>
      </p:sp>
    </p:spTree>
    <p:extLst>
      <p:ext uri="{BB962C8B-B14F-4D97-AF65-F5344CB8AC3E}">
        <p14:creationId xmlns:p14="http://schemas.microsoft.com/office/powerpoint/2010/main" val="493774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4608-CCE0-A84A-B3D7-ACBE667D7B21}"/>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EA2F84D1-52CD-D12A-D4BB-D4AAB05145AB}"/>
              </a:ext>
            </a:extLst>
          </p:cNvPr>
          <p:cNvSpPr>
            <a:spLocks noGrp="1"/>
          </p:cNvSpPr>
          <p:nvPr>
            <p:ph idx="1"/>
          </p:nvPr>
        </p:nvSpPr>
        <p:spPr/>
        <p:txBody>
          <a:bodyPr/>
          <a:lstStyle/>
          <a:p>
            <a:pPr marL="514350" indent="-514350">
              <a:buAutoNum type="arabicPeriod"/>
            </a:pPr>
            <a:r>
              <a:rPr lang="en-US" dirty="0"/>
              <a:t>Why Empirical Engineering Matters</a:t>
            </a:r>
          </a:p>
          <a:p>
            <a:pPr marL="514350" indent="-514350">
              <a:buAutoNum type="arabicPeriod"/>
            </a:pPr>
            <a:r>
              <a:rPr lang="en-US" dirty="0"/>
              <a:t>What it looks like</a:t>
            </a:r>
          </a:p>
          <a:p>
            <a:pPr marL="514350" indent="-514350">
              <a:buAutoNum type="arabicPeriod"/>
            </a:pPr>
            <a:r>
              <a:rPr lang="en-US" dirty="0"/>
              <a:t>What it says (or doesn’t say)</a:t>
            </a:r>
          </a:p>
          <a:p>
            <a:pPr marL="514350" indent="-514350">
              <a:buAutoNum type="arabicPeriod"/>
            </a:pPr>
            <a:r>
              <a:rPr lang="en-US" dirty="0"/>
              <a:t>How to learn more</a:t>
            </a:r>
          </a:p>
        </p:txBody>
      </p:sp>
      <p:sp>
        <p:nvSpPr>
          <p:cNvPr id="5" name="Footer Placeholder 4">
            <a:extLst>
              <a:ext uri="{FF2B5EF4-FFF2-40B4-BE49-F238E27FC236}">
                <a16:creationId xmlns:a16="http://schemas.microsoft.com/office/drawing/2014/main" id="{BE646AFB-C380-E5E4-3298-2820393B7FC1}"/>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9C93B354-1FE3-5853-1BB2-BCEFB85C8107}"/>
              </a:ext>
            </a:extLst>
          </p:cNvPr>
          <p:cNvSpPr>
            <a:spLocks noGrp="1"/>
          </p:cNvSpPr>
          <p:nvPr>
            <p:ph type="sldNum" sz="quarter" idx="12"/>
          </p:nvPr>
        </p:nvSpPr>
        <p:spPr/>
        <p:txBody>
          <a:bodyPr/>
          <a:lstStyle/>
          <a:p>
            <a:fld id="{2F6D149F-1CFC-430F-8801-82A19F0429FA}" type="slidenum">
              <a:rPr lang="en-US" smtClean="0"/>
              <a:t>10</a:t>
            </a:fld>
            <a:endParaRPr lang="en-US"/>
          </a:p>
        </p:txBody>
      </p:sp>
    </p:spTree>
    <p:extLst>
      <p:ext uri="{BB962C8B-B14F-4D97-AF65-F5344CB8AC3E}">
        <p14:creationId xmlns:p14="http://schemas.microsoft.com/office/powerpoint/2010/main" val="75349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02C530-C1CF-0D2D-1863-5097FB799EB4}"/>
              </a:ext>
            </a:extLst>
          </p:cNvPr>
          <p:cNvSpPr>
            <a:spLocks noGrp="1"/>
          </p:cNvSpPr>
          <p:nvPr>
            <p:ph type="title"/>
          </p:nvPr>
        </p:nvSpPr>
        <p:spPr>
          <a:xfrm>
            <a:off x="838200" y="2581043"/>
            <a:ext cx="10515600" cy="1325563"/>
          </a:xfrm>
        </p:spPr>
        <p:txBody>
          <a:bodyPr/>
          <a:lstStyle/>
          <a:p>
            <a:pPr algn="ctr"/>
            <a:r>
              <a:rPr lang="en-US" dirty="0"/>
              <a:t>www.hillelwayne.com/talks/ese/ddd</a:t>
            </a:r>
          </a:p>
        </p:txBody>
      </p:sp>
      <p:sp>
        <p:nvSpPr>
          <p:cNvPr id="3" name="Footer Placeholder 2">
            <a:extLst>
              <a:ext uri="{FF2B5EF4-FFF2-40B4-BE49-F238E27FC236}">
                <a16:creationId xmlns:a16="http://schemas.microsoft.com/office/drawing/2014/main" id="{C88067F9-FE86-8E29-4947-2886EA97A6DB}"/>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E47711D1-FD4B-095D-9461-E5B0F414C548}"/>
              </a:ext>
            </a:extLst>
          </p:cNvPr>
          <p:cNvSpPr>
            <a:spLocks noGrp="1"/>
          </p:cNvSpPr>
          <p:nvPr>
            <p:ph type="sldNum" sz="quarter" idx="12"/>
          </p:nvPr>
        </p:nvSpPr>
        <p:spPr/>
        <p:txBody>
          <a:bodyPr/>
          <a:lstStyle/>
          <a:p>
            <a:fld id="{2F6D149F-1CFC-430F-8801-82A19F0429FA}" type="slidenum">
              <a:rPr lang="en-US" smtClean="0"/>
              <a:t>11</a:t>
            </a:fld>
            <a:endParaRPr lang="en-US"/>
          </a:p>
        </p:txBody>
      </p:sp>
    </p:spTree>
    <p:extLst>
      <p:ext uri="{BB962C8B-B14F-4D97-AF65-F5344CB8AC3E}">
        <p14:creationId xmlns:p14="http://schemas.microsoft.com/office/powerpoint/2010/main" val="310372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BE9-543C-2979-DC52-C0D39D54E8C5}"/>
              </a:ext>
            </a:extLst>
          </p:cNvPr>
          <p:cNvSpPr>
            <a:spLocks noGrp="1"/>
          </p:cNvSpPr>
          <p:nvPr>
            <p:ph type="title"/>
          </p:nvPr>
        </p:nvSpPr>
        <p:spPr/>
        <p:txBody>
          <a:bodyPr/>
          <a:lstStyle/>
          <a:p>
            <a:r>
              <a:rPr lang="en-US" dirty="0"/>
              <a:t>Scientific Method</a:t>
            </a:r>
          </a:p>
        </p:txBody>
      </p:sp>
      <p:graphicFrame>
        <p:nvGraphicFramePr>
          <p:cNvPr id="3" name="Diagram 2">
            <a:extLst>
              <a:ext uri="{FF2B5EF4-FFF2-40B4-BE49-F238E27FC236}">
                <a16:creationId xmlns:a16="http://schemas.microsoft.com/office/drawing/2014/main" id="{24182597-9784-8733-5A26-3675E9A545FE}"/>
              </a:ext>
            </a:extLst>
          </p:cNvPr>
          <p:cNvGraphicFramePr/>
          <p:nvPr>
            <p:extLst>
              <p:ext uri="{D42A27DB-BD31-4B8C-83A1-F6EECF244321}">
                <p14:modId xmlns:p14="http://schemas.microsoft.com/office/powerpoint/2010/main" val="2449621932"/>
              </p:ext>
            </p:extLst>
          </p:nvPr>
        </p:nvGraphicFramePr>
        <p:xfrm>
          <a:off x="2032000" y="13673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F742AB82-81E2-F818-72B1-6C1256676F92}"/>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D6EC107B-2620-9E18-9CFC-17F92342CD76}"/>
              </a:ext>
            </a:extLst>
          </p:cNvPr>
          <p:cNvSpPr>
            <a:spLocks noGrp="1"/>
          </p:cNvSpPr>
          <p:nvPr>
            <p:ph type="sldNum" sz="quarter" idx="12"/>
          </p:nvPr>
        </p:nvSpPr>
        <p:spPr/>
        <p:txBody>
          <a:bodyPr/>
          <a:lstStyle/>
          <a:p>
            <a:fld id="{2F6D149F-1CFC-430F-8801-82A19F0429FA}" type="slidenum">
              <a:rPr lang="en-US" smtClean="0"/>
              <a:t>12</a:t>
            </a:fld>
            <a:endParaRPr lang="en-US"/>
          </a:p>
        </p:txBody>
      </p:sp>
    </p:spTree>
    <p:extLst>
      <p:ext uri="{BB962C8B-B14F-4D97-AF65-F5344CB8AC3E}">
        <p14:creationId xmlns:p14="http://schemas.microsoft.com/office/powerpoint/2010/main" val="427450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EA8470-534C-0368-7DFC-39234F1C1947}"/>
              </a:ext>
            </a:extLst>
          </p:cNvPr>
          <p:cNvSpPr>
            <a:spLocks noGrp="1"/>
          </p:cNvSpPr>
          <p:nvPr>
            <p:ph type="title"/>
          </p:nvPr>
        </p:nvSpPr>
        <p:spPr/>
        <p:txBody>
          <a:bodyPr/>
          <a:lstStyle/>
          <a:p>
            <a:r>
              <a:rPr lang="en-US" dirty="0"/>
              <a:t>Clinical Trial</a:t>
            </a:r>
          </a:p>
        </p:txBody>
      </p:sp>
      <p:sp>
        <p:nvSpPr>
          <p:cNvPr id="6" name="Text Placeholder 5">
            <a:extLst>
              <a:ext uri="{FF2B5EF4-FFF2-40B4-BE49-F238E27FC236}">
                <a16:creationId xmlns:a16="http://schemas.microsoft.com/office/drawing/2014/main" id="{05371B2E-D2D7-678C-C3EA-7A0B62267BC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4748DE8-7519-2FF8-00E6-446C65DABF56}"/>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B388AE79-474D-BE41-CDD4-9615CEED34A9}"/>
              </a:ext>
            </a:extLst>
          </p:cNvPr>
          <p:cNvSpPr>
            <a:spLocks noGrp="1"/>
          </p:cNvSpPr>
          <p:nvPr>
            <p:ph type="sldNum" sz="quarter" idx="12"/>
          </p:nvPr>
        </p:nvSpPr>
        <p:spPr/>
        <p:txBody>
          <a:bodyPr/>
          <a:lstStyle/>
          <a:p>
            <a:fld id="{2F6D149F-1CFC-430F-8801-82A19F0429FA}" type="slidenum">
              <a:rPr lang="en-US" smtClean="0"/>
              <a:t>13</a:t>
            </a:fld>
            <a:endParaRPr lang="en-US"/>
          </a:p>
        </p:txBody>
      </p:sp>
    </p:spTree>
    <p:extLst>
      <p:ext uri="{BB962C8B-B14F-4D97-AF65-F5344CB8AC3E}">
        <p14:creationId xmlns:p14="http://schemas.microsoft.com/office/powerpoint/2010/main" val="365397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5401BD-04CC-71C2-FFA0-CD658C68C9DF}"/>
              </a:ext>
            </a:extLst>
          </p:cNvPr>
          <p:cNvSpPr>
            <a:spLocks noGrp="1"/>
          </p:cNvSpPr>
          <p:nvPr>
            <p:ph type="ftr" sz="quarter" idx="11"/>
          </p:nvPr>
        </p:nvSpPr>
        <p:spPr/>
        <p:txBody>
          <a:bodyPr/>
          <a:lstStyle/>
          <a:p>
            <a:r>
              <a:rPr lang="en-US"/>
              <a:t>hillelwayne.com/talks/ese/ddd</a:t>
            </a:r>
          </a:p>
        </p:txBody>
      </p:sp>
      <p:sp>
        <p:nvSpPr>
          <p:cNvPr id="6" name="Title 5">
            <a:extLst>
              <a:ext uri="{FF2B5EF4-FFF2-40B4-BE49-F238E27FC236}">
                <a16:creationId xmlns:a16="http://schemas.microsoft.com/office/drawing/2014/main" id="{F6EA41C6-E6B1-E4BD-2FB9-BE2682091625}"/>
              </a:ext>
            </a:extLst>
          </p:cNvPr>
          <p:cNvSpPr>
            <a:spLocks noGrp="1"/>
          </p:cNvSpPr>
          <p:nvPr>
            <p:ph type="title"/>
          </p:nvPr>
        </p:nvSpPr>
        <p:spPr/>
        <p:txBody>
          <a:bodyPr/>
          <a:lstStyle/>
          <a:p>
            <a:endParaRPr lang="en-US" dirty="0"/>
          </a:p>
        </p:txBody>
      </p:sp>
      <p:pic>
        <p:nvPicPr>
          <p:cNvPr id="2" name="Sleep Study00000064">
            <a:hlinkClick r:id="" action="ppaction://media"/>
            <a:extLst>
              <a:ext uri="{FF2B5EF4-FFF2-40B4-BE49-F238E27FC236}">
                <a16:creationId xmlns:a16="http://schemas.microsoft.com/office/drawing/2014/main" id="{91C75B72-A668-22FC-034E-F2223F8846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72950" cy="6858000"/>
          </a:xfrm>
          <a:prstGeom prst="rect">
            <a:avLst/>
          </a:prstGeom>
        </p:spPr>
      </p:pic>
      <p:sp>
        <p:nvSpPr>
          <p:cNvPr id="5" name="Slide Number Placeholder 4">
            <a:extLst>
              <a:ext uri="{FF2B5EF4-FFF2-40B4-BE49-F238E27FC236}">
                <a16:creationId xmlns:a16="http://schemas.microsoft.com/office/drawing/2014/main" id="{651DCDEC-37BA-5492-8E86-A4B7CF1DFFF3}"/>
              </a:ext>
            </a:extLst>
          </p:cNvPr>
          <p:cNvSpPr>
            <a:spLocks noGrp="1"/>
          </p:cNvSpPr>
          <p:nvPr>
            <p:ph type="sldNum" sz="quarter" idx="12"/>
          </p:nvPr>
        </p:nvSpPr>
        <p:spPr/>
        <p:txBody>
          <a:bodyPr/>
          <a:lstStyle/>
          <a:p>
            <a:fld id="{2F6D149F-1CFC-430F-8801-82A19F0429FA}" type="slidenum">
              <a:rPr lang="en-US" smtClean="0"/>
              <a:t>14</a:t>
            </a:fld>
            <a:endParaRPr lang="en-US"/>
          </a:p>
        </p:txBody>
      </p:sp>
    </p:spTree>
    <p:extLst>
      <p:ext uri="{BB962C8B-B14F-4D97-AF65-F5344CB8AC3E}">
        <p14:creationId xmlns:p14="http://schemas.microsoft.com/office/powerpoint/2010/main" val="336309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5401BD-04CC-71C2-FFA0-CD658C68C9DF}"/>
              </a:ext>
            </a:extLst>
          </p:cNvPr>
          <p:cNvSpPr>
            <a:spLocks noGrp="1"/>
          </p:cNvSpPr>
          <p:nvPr>
            <p:ph type="ftr" sz="quarter" idx="11"/>
          </p:nvPr>
        </p:nvSpPr>
        <p:spPr/>
        <p:txBody>
          <a:bodyPr/>
          <a:lstStyle/>
          <a:p>
            <a:r>
              <a:rPr lang="en-US"/>
              <a:t>hillelwayne.com/talks/ese/ddd</a:t>
            </a:r>
          </a:p>
        </p:txBody>
      </p:sp>
      <p:sp>
        <p:nvSpPr>
          <p:cNvPr id="6" name="Title 5">
            <a:extLst>
              <a:ext uri="{FF2B5EF4-FFF2-40B4-BE49-F238E27FC236}">
                <a16:creationId xmlns:a16="http://schemas.microsoft.com/office/drawing/2014/main" id="{F6EA41C6-E6B1-E4BD-2FB9-BE2682091625}"/>
              </a:ext>
            </a:extLst>
          </p:cNvPr>
          <p:cNvSpPr>
            <a:spLocks noGrp="1"/>
          </p:cNvSpPr>
          <p:nvPr>
            <p:ph type="title"/>
          </p:nvPr>
        </p:nvSpPr>
        <p:spPr/>
        <p:txBody>
          <a:bodyPr/>
          <a:lstStyle/>
          <a:p>
            <a:endParaRPr lang="en-US" dirty="0"/>
          </a:p>
        </p:txBody>
      </p:sp>
      <p:pic>
        <p:nvPicPr>
          <p:cNvPr id="7" name="Sleep Study00000104">
            <a:hlinkClick r:id="" action="ppaction://media"/>
            <a:extLst>
              <a:ext uri="{FF2B5EF4-FFF2-40B4-BE49-F238E27FC236}">
                <a16:creationId xmlns:a16="http://schemas.microsoft.com/office/drawing/2014/main" id="{E6AB1AE3-1B3F-8622-1978-77E5B28AA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72950" cy="6858000"/>
          </a:xfrm>
          <a:prstGeom prst="rect">
            <a:avLst/>
          </a:prstGeom>
        </p:spPr>
      </p:pic>
      <p:sp>
        <p:nvSpPr>
          <p:cNvPr id="2" name="Slide Number Placeholder 1">
            <a:extLst>
              <a:ext uri="{FF2B5EF4-FFF2-40B4-BE49-F238E27FC236}">
                <a16:creationId xmlns:a16="http://schemas.microsoft.com/office/drawing/2014/main" id="{62A5165A-DE52-0250-854D-538BF4BA2AE3}"/>
              </a:ext>
            </a:extLst>
          </p:cNvPr>
          <p:cNvSpPr>
            <a:spLocks noGrp="1"/>
          </p:cNvSpPr>
          <p:nvPr>
            <p:ph type="sldNum" sz="quarter" idx="12"/>
          </p:nvPr>
        </p:nvSpPr>
        <p:spPr/>
        <p:txBody>
          <a:bodyPr/>
          <a:lstStyle/>
          <a:p>
            <a:fld id="{2F6D149F-1CFC-430F-8801-82A19F0429FA}" type="slidenum">
              <a:rPr lang="en-US" smtClean="0"/>
              <a:t>15</a:t>
            </a:fld>
            <a:endParaRPr lang="en-US"/>
          </a:p>
        </p:txBody>
      </p:sp>
    </p:spTree>
    <p:extLst>
      <p:ext uri="{BB962C8B-B14F-4D97-AF65-F5344CB8AC3E}">
        <p14:creationId xmlns:p14="http://schemas.microsoft.com/office/powerpoint/2010/main" val="258722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5401BD-04CC-71C2-FFA0-CD658C68C9DF}"/>
              </a:ext>
            </a:extLst>
          </p:cNvPr>
          <p:cNvSpPr>
            <a:spLocks noGrp="1"/>
          </p:cNvSpPr>
          <p:nvPr>
            <p:ph type="ftr" sz="quarter" idx="11"/>
          </p:nvPr>
        </p:nvSpPr>
        <p:spPr/>
        <p:txBody>
          <a:bodyPr/>
          <a:lstStyle/>
          <a:p>
            <a:r>
              <a:rPr lang="en-US"/>
              <a:t>hillelwayne.com/talks/ese/ddd</a:t>
            </a:r>
          </a:p>
        </p:txBody>
      </p:sp>
      <p:sp>
        <p:nvSpPr>
          <p:cNvPr id="6" name="Title 5">
            <a:extLst>
              <a:ext uri="{FF2B5EF4-FFF2-40B4-BE49-F238E27FC236}">
                <a16:creationId xmlns:a16="http://schemas.microsoft.com/office/drawing/2014/main" id="{F6EA41C6-E6B1-E4BD-2FB9-BE2682091625}"/>
              </a:ext>
            </a:extLst>
          </p:cNvPr>
          <p:cNvSpPr>
            <a:spLocks noGrp="1"/>
          </p:cNvSpPr>
          <p:nvPr>
            <p:ph type="title"/>
          </p:nvPr>
        </p:nvSpPr>
        <p:spPr/>
        <p:txBody>
          <a:bodyPr/>
          <a:lstStyle/>
          <a:p>
            <a:endParaRPr lang="en-US" dirty="0"/>
          </a:p>
        </p:txBody>
      </p:sp>
      <p:pic>
        <p:nvPicPr>
          <p:cNvPr id="2" name="Sleep Study00000141">
            <a:hlinkClick r:id="" action="ppaction://media"/>
            <a:extLst>
              <a:ext uri="{FF2B5EF4-FFF2-40B4-BE49-F238E27FC236}">
                <a16:creationId xmlns:a16="http://schemas.microsoft.com/office/drawing/2014/main" id="{201317EF-8617-C65F-E170-04C3535F2E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2172950" cy="6858000"/>
          </a:xfrm>
          <a:prstGeom prst="rect">
            <a:avLst/>
          </a:prstGeom>
        </p:spPr>
      </p:pic>
      <p:sp>
        <p:nvSpPr>
          <p:cNvPr id="5" name="Slide Number Placeholder 4">
            <a:extLst>
              <a:ext uri="{FF2B5EF4-FFF2-40B4-BE49-F238E27FC236}">
                <a16:creationId xmlns:a16="http://schemas.microsoft.com/office/drawing/2014/main" id="{98C32436-FB47-5DFB-89F4-9AED896D667C}"/>
              </a:ext>
            </a:extLst>
          </p:cNvPr>
          <p:cNvSpPr>
            <a:spLocks noGrp="1"/>
          </p:cNvSpPr>
          <p:nvPr>
            <p:ph type="sldNum" sz="quarter" idx="12"/>
          </p:nvPr>
        </p:nvSpPr>
        <p:spPr/>
        <p:txBody>
          <a:bodyPr/>
          <a:lstStyle/>
          <a:p>
            <a:fld id="{2F6D149F-1CFC-430F-8801-82A19F0429FA}" type="slidenum">
              <a:rPr lang="en-US" smtClean="0"/>
              <a:t>16</a:t>
            </a:fld>
            <a:endParaRPr lang="en-US"/>
          </a:p>
        </p:txBody>
      </p:sp>
    </p:spTree>
    <p:extLst>
      <p:ext uri="{BB962C8B-B14F-4D97-AF65-F5344CB8AC3E}">
        <p14:creationId xmlns:p14="http://schemas.microsoft.com/office/powerpoint/2010/main" val="36808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737ACB4-768E-DB97-D0E4-501ACFE59B2D}"/>
              </a:ext>
            </a:extLst>
          </p:cNvPr>
          <p:cNvSpPr>
            <a:spLocks noGrp="1"/>
          </p:cNvSpPr>
          <p:nvPr>
            <p:ph type="ftr" sz="quarter" idx="11"/>
          </p:nvPr>
        </p:nvSpPr>
        <p:spPr/>
        <p:txBody>
          <a:bodyPr/>
          <a:lstStyle/>
          <a:p>
            <a:r>
              <a:rPr lang="en-US"/>
              <a:t>hillelwayne.com/talks/ese/ddd</a:t>
            </a:r>
          </a:p>
        </p:txBody>
      </p:sp>
      <p:pic>
        <p:nvPicPr>
          <p:cNvPr id="10" name="Sleep Study00000186">
            <a:hlinkClick r:id="" action="ppaction://media"/>
            <a:extLst>
              <a:ext uri="{FF2B5EF4-FFF2-40B4-BE49-F238E27FC236}">
                <a16:creationId xmlns:a16="http://schemas.microsoft.com/office/drawing/2014/main" id="{618635A3-F241-7BE9-C23F-6D6A15475F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72950" cy="6858000"/>
          </a:xfrm>
          <a:prstGeom prst="rect">
            <a:avLst/>
          </a:prstGeom>
        </p:spPr>
      </p:pic>
      <p:sp>
        <p:nvSpPr>
          <p:cNvPr id="2" name="Slide Number Placeholder 1">
            <a:extLst>
              <a:ext uri="{FF2B5EF4-FFF2-40B4-BE49-F238E27FC236}">
                <a16:creationId xmlns:a16="http://schemas.microsoft.com/office/drawing/2014/main" id="{E9463E8D-73F1-A9A0-06DB-9F150003B712}"/>
              </a:ext>
            </a:extLst>
          </p:cNvPr>
          <p:cNvSpPr>
            <a:spLocks noGrp="1"/>
          </p:cNvSpPr>
          <p:nvPr>
            <p:ph type="sldNum" sz="quarter" idx="12"/>
          </p:nvPr>
        </p:nvSpPr>
        <p:spPr/>
        <p:txBody>
          <a:bodyPr/>
          <a:lstStyle/>
          <a:p>
            <a:fld id="{2F6D149F-1CFC-430F-8801-82A19F0429FA}" type="slidenum">
              <a:rPr lang="en-US" smtClean="0"/>
              <a:t>17</a:t>
            </a:fld>
            <a:endParaRPr lang="en-US"/>
          </a:p>
        </p:txBody>
      </p:sp>
    </p:spTree>
    <p:extLst>
      <p:ext uri="{BB962C8B-B14F-4D97-AF65-F5344CB8AC3E}">
        <p14:creationId xmlns:p14="http://schemas.microsoft.com/office/powerpoint/2010/main" val="379377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C3A5-0F48-B2A3-87DF-AF3106FC0E92}"/>
              </a:ext>
            </a:extLst>
          </p:cNvPr>
          <p:cNvSpPr>
            <a:spLocks noGrp="1"/>
          </p:cNvSpPr>
          <p:nvPr>
            <p:ph type="title"/>
          </p:nvPr>
        </p:nvSpPr>
        <p:spPr>
          <a:xfrm rot="19772875">
            <a:off x="838200" y="365125"/>
            <a:ext cx="10515600" cy="1325563"/>
          </a:xfrm>
        </p:spPr>
        <p:txBody>
          <a:bodyPr/>
          <a:lstStyle/>
          <a:p>
            <a:r>
              <a:rPr lang="en-US" dirty="0"/>
              <a:t>What's "Quality"?</a:t>
            </a:r>
          </a:p>
        </p:txBody>
      </p:sp>
      <p:sp>
        <p:nvSpPr>
          <p:cNvPr id="4" name="Footer Placeholder 3">
            <a:extLst>
              <a:ext uri="{FF2B5EF4-FFF2-40B4-BE49-F238E27FC236}">
                <a16:creationId xmlns:a16="http://schemas.microsoft.com/office/drawing/2014/main" id="{178DC5A8-7BEC-38BD-8282-09BEA34CDEAA}"/>
              </a:ext>
            </a:extLst>
          </p:cNvPr>
          <p:cNvSpPr>
            <a:spLocks noGrp="1"/>
          </p:cNvSpPr>
          <p:nvPr>
            <p:ph type="ftr" sz="quarter" idx="11"/>
          </p:nvPr>
        </p:nvSpPr>
        <p:spPr/>
        <p:txBody>
          <a:bodyPr/>
          <a:lstStyle/>
          <a:p>
            <a:r>
              <a:rPr lang="en-US"/>
              <a:t>hillelwayne.com/talks/ese/ddd</a:t>
            </a:r>
          </a:p>
        </p:txBody>
      </p:sp>
      <p:sp>
        <p:nvSpPr>
          <p:cNvPr id="5" name="TextBox 4">
            <a:extLst>
              <a:ext uri="{FF2B5EF4-FFF2-40B4-BE49-F238E27FC236}">
                <a16:creationId xmlns:a16="http://schemas.microsoft.com/office/drawing/2014/main" id="{FAB217D3-F481-FCAE-9C38-823AA1B7961A}"/>
              </a:ext>
            </a:extLst>
          </p:cNvPr>
          <p:cNvSpPr txBox="1"/>
          <p:nvPr/>
        </p:nvSpPr>
        <p:spPr>
          <a:xfrm>
            <a:off x="4038600" y="3541485"/>
            <a:ext cx="4114800" cy="1200329"/>
          </a:xfrm>
          <a:prstGeom prst="rect">
            <a:avLst/>
          </a:prstGeom>
          <a:noFill/>
        </p:spPr>
        <p:txBody>
          <a:bodyPr wrap="square" rtlCol="0">
            <a:spAutoFit/>
          </a:bodyPr>
          <a:lstStyle/>
          <a:p>
            <a:r>
              <a:rPr lang="en-US" sz="7200" dirty="0"/>
              <a:t>¯\_(ツ)_/¯ </a:t>
            </a:r>
          </a:p>
        </p:txBody>
      </p:sp>
      <p:sp>
        <p:nvSpPr>
          <p:cNvPr id="6" name="Slide Number Placeholder 5">
            <a:extLst>
              <a:ext uri="{FF2B5EF4-FFF2-40B4-BE49-F238E27FC236}">
                <a16:creationId xmlns:a16="http://schemas.microsoft.com/office/drawing/2014/main" id="{6F97CC72-9DF8-66D6-DFCE-5EF8088C94EF}"/>
              </a:ext>
            </a:extLst>
          </p:cNvPr>
          <p:cNvSpPr>
            <a:spLocks noGrp="1"/>
          </p:cNvSpPr>
          <p:nvPr>
            <p:ph type="sldNum" sz="quarter" idx="12"/>
          </p:nvPr>
        </p:nvSpPr>
        <p:spPr/>
        <p:txBody>
          <a:bodyPr/>
          <a:lstStyle/>
          <a:p>
            <a:fld id="{2F6D149F-1CFC-430F-8801-82A19F0429FA}" type="slidenum">
              <a:rPr lang="en-US" smtClean="0"/>
              <a:t>18</a:t>
            </a:fld>
            <a:endParaRPr lang="en-US"/>
          </a:p>
        </p:txBody>
      </p:sp>
    </p:spTree>
    <p:extLst>
      <p:ext uri="{BB962C8B-B14F-4D97-AF65-F5344CB8AC3E}">
        <p14:creationId xmlns:p14="http://schemas.microsoft.com/office/powerpoint/2010/main" val="808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C642AC-52A9-6F9E-2267-2100B5CAB927}"/>
              </a:ext>
            </a:extLst>
          </p:cNvPr>
          <p:cNvSpPr>
            <a:spLocks noGrp="1"/>
          </p:cNvSpPr>
          <p:nvPr>
            <p:ph type="ftr" sz="quarter" idx="11"/>
          </p:nvPr>
        </p:nvSpPr>
        <p:spPr/>
        <p:txBody>
          <a:bodyPr/>
          <a:lstStyle/>
          <a:p>
            <a:r>
              <a:rPr lang="en-US"/>
              <a:t>hillelwayne.com/talks/ese/ddd</a:t>
            </a:r>
          </a:p>
        </p:txBody>
      </p:sp>
      <p:sp>
        <p:nvSpPr>
          <p:cNvPr id="6" name="TextBox 5">
            <a:extLst>
              <a:ext uri="{FF2B5EF4-FFF2-40B4-BE49-F238E27FC236}">
                <a16:creationId xmlns:a16="http://schemas.microsoft.com/office/drawing/2014/main" id="{1E652008-904D-B2D7-E2D7-EDC78CA5D0EC}"/>
              </a:ext>
            </a:extLst>
          </p:cNvPr>
          <p:cNvSpPr txBox="1"/>
          <p:nvPr/>
        </p:nvSpPr>
        <p:spPr>
          <a:xfrm>
            <a:off x="3048886" y="1166843"/>
            <a:ext cx="6097772" cy="5078313"/>
          </a:xfrm>
          <a:prstGeom prst="rect">
            <a:avLst/>
          </a:prstGeom>
          <a:noFill/>
        </p:spPr>
        <p:txBody>
          <a:bodyPr wrap="square">
            <a:spAutoFit/>
          </a:bodyPr>
          <a:lstStyle/>
          <a:p>
            <a:r>
              <a:rPr lang="en-US" dirty="0"/>
              <a:t>FAILED tests/</a:t>
            </a:r>
            <a:r>
              <a:rPr lang="en-US" dirty="0" err="1"/>
              <a:t>examplefiles</a:t>
            </a:r>
            <a:r>
              <a:rPr lang="en-US" dirty="0"/>
              <a:t>/</a:t>
            </a:r>
            <a:r>
              <a:rPr lang="en-US" dirty="0" err="1"/>
              <a:t>ec</a:t>
            </a:r>
            <a:r>
              <a:rPr lang="en-US" dirty="0"/>
              <a:t>/test.ec:: </a:t>
            </a:r>
          </a:p>
          <a:p>
            <a:r>
              <a:rPr lang="en-US" dirty="0"/>
              <a:t>FAILED tests/</a:t>
            </a:r>
            <a:r>
              <a:rPr lang="en-US" dirty="0" err="1"/>
              <a:t>examplefiles</a:t>
            </a:r>
            <a:r>
              <a:rPr lang="en-US" dirty="0"/>
              <a:t>/swig/</a:t>
            </a:r>
            <a:r>
              <a:rPr lang="en-US" dirty="0" err="1"/>
              <a:t>swig_java.swg</a:t>
            </a:r>
            <a:r>
              <a:rPr lang="en-US" dirty="0"/>
              <a:t>:: </a:t>
            </a:r>
          </a:p>
          <a:p>
            <a:r>
              <a:rPr lang="en-US" dirty="0">
                <a:effectLst/>
              </a:rPr>
              <a:t>FAILED tests/</a:t>
            </a:r>
            <a:r>
              <a:rPr lang="en-US" dirty="0" err="1">
                <a:effectLst/>
              </a:rPr>
              <a:t>examplefiles</a:t>
            </a:r>
            <a:r>
              <a:rPr lang="en-US" dirty="0">
                <a:effectLst/>
              </a:rPr>
              <a:t>/</a:t>
            </a:r>
            <a:r>
              <a:rPr lang="en-US" dirty="0" err="1">
                <a:effectLst/>
              </a:rPr>
              <a:t>mql</a:t>
            </a:r>
            <a:r>
              <a:rPr lang="en-US" dirty="0">
                <a:effectLst/>
              </a:rPr>
              <a:t>/</a:t>
            </a:r>
            <a:r>
              <a:rPr lang="en-US" dirty="0" err="1">
                <a:effectLst/>
              </a:rPr>
              <a:t>example.mqh</a:t>
            </a:r>
            <a:r>
              <a:rPr lang="en-US" dirty="0">
                <a:effectLst/>
              </a:rPr>
              <a:t>:: </a:t>
            </a:r>
          </a:p>
          <a:p>
            <a:r>
              <a:rPr lang="en-US" dirty="0"/>
              <a:t>FAILED tests/</a:t>
            </a:r>
            <a:r>
              <a:rPr lang="en-US" dirty="0" err="1"/>
              <a:t>examplefiles</a:t>
            </a:r>
            <a:r>
              <a:rPr lang="en-US" dirty="0"/>
              <a:t>/</a:t>
            </a:r>
            <a:r>
              <a:rPr lang="en-US" dirty="0" err="1"/>
              <a:t>nesc</a:t>
            </a:r>
            <a:r>
              <a:rPr lang="en-US" dirty="0"/>
              <a:t>/IPDispatchC.nc:: </a:t>
            </a:r>
          </a:p>
          <a:p>
            <a:r>
              <a:rPr lang="en-US" dirty="0"/>
              <a:t>FAILED tests/</a:t>
            </a:r>
            <a:r>
              <a:rPr lang="en-US" dirty="0" err="1"/>
              <a:t>examplefiles</a:t>
            </a:r>
            <a:r>
              <a:rPr lang="en-US" dirty="0"/>
              <a:t>/</a:t>
            </a:r>
            <a:r>
              <a:rPr lang="en-US" dirty="0" err="1"/>
              <a:t>cpp</a:t>
            </a:r>
            <a:r>
              <a:rPr lang="en-US" dirty="0"/>
              <a:t>/namespace.cpp:: </a:t>
            </a:r>
          </a:p>
          <a:p>
            <a:r>
              <a:rPr lang="en-US" dirty="0"/>
              <a:t>FAILED tests/</a:t>
            </a:r>
            <a:r>
              <a:rPr lang="en-US" dirty="0" err="1"/>
              <a:t>examplefiles</a:t>
            </a:r>
            <a:r>
              <a:rPr lang="en-US" dirty="0"/>
              <a:t>/</a:t>
            </a:r>
            <a:r>
              <a:rPr lang="en-US" dirty="0" err="1"/>
              <a:t>cpp</a:t>
            </a:r>
            <a:r>
              <a:rPr lang="en-US" dirty="0"/>
              <a:t>/functions.cpp:: </a:t>
            </a:r>
          </a:p>
          <a:p>
            <a:r>
              <a:rPr lang="en-US" dirty="0"/>
              <a:t>FAILED tests/</a:t>
            </a:r>
            <a:r>
              <a:rPr lang="en-US" dirty="0" err="1"/>
              <a:t>examplefiles</a:t>
            </a:r>
            <a:r>
              <a:rPr lang="en-US" dirty="0"/>
              <a:t>/</a:t>
            </a:r>
            <a:r>
              <a:rPr lang="en-US" dirty="0" err="1"/>
              <a:t>promela</a:t>
            </a:r>
            <a:r>
              <a:rPr lang="en-US" dirty="0"/>
              <a:t>/</a:t>
            </a:r>
            <a:r>
              <a:rPr lang="en-US" dirty="0" err="1"/>
              <a:t>sample.pml</a:t>
            </a:r>
            <a:r>
              <a:rPr lang="en-US" dirty="0"/>
              <a:t>:: </a:t>
            </a:r>
          </a:p>
          <a:p>
            <a:r>
              <a:rPr lang="en-US" dirty="0"/>
              <a:t>FAILED tests/</a:t>
            </a:r>
            <a:r>
              <a:rPr lang="en-US" dirty="0" err="1"/>
              <a:t>examplefiles</a:t>
            </a:r>
            <a:r>
              <a:rPr lang="en-US" dirty="0"/>
              <a:t>/</a:t>
            </a:r>
            <a:r>
              <a:rPr lang="en-US" dirty="0" err="1"/>
              <a:t>nesc</a:t>
            </a:r>
            <a:r>
              <a:rPr lang="en-US" dirty="0"/>
              <a:t>/IPDispatchP.nc:: </a:t>
            </a:r>
          </a:p>
          <a:p>
            <a:r>
              <a:rPr lang="en-US" dirty="0"/>
              <a:t>FAILED tests/snippets/</a:t>
            </a:r>
            <a:r>
              <a:rPr lang="en-US" dirty="0" err="1"/>
              <a:t>cpp</a:t>
            </a:r>
            <a:r>
              <a:rPr lang="en-US" dirty="0"/>
              <a:t>/test_unicode_identifiers.txt:: </a:t>
            </a:r>
          </a:p>
          <a:p>
            <a:r>
              <a:rPr lang="en-US" dirty="0"/>
              <a:t>FAILED tests/</a:t>
            </a:r>
            <a:r>
              <a:rPr lang="en-US" dirty="0" err="1"/>
              <a:t>examplefiles</a:t>
            </a:r>
            <a:r>
              <a:rPr lang="en-US" dirty="0"/>
              <a:t>/</a:t>
            </a:r>
            <a:r>
              <a:rPr lang="en-US" dirty="0" err="1"/>
              <a:t>cpp</a:t>
            </a:r>
            <a:r>
              <a:rPr lang="en-US" dirty="0"/>
              <a:t>/example.cpp:: </a:t>
            </a:r>
          </a:p>
          <a:p>
            <a:r>
              <a:rPr lang="en-US" dirty="0"/>
              <a:t>FAILED tests/</a:t>
            </a:r>
            <a:r>
              <a:rPr lang="en-US" dirty="0" err="1"/>
              <a:t>examplefiles</a:t>
            </a:r>
            <a:r>
              <a:rPr lang="en-US" dirty="0"/>
              <a:t>/pike/</a:t>
            </a:r>
            <a:r>
              <a:rPr lang="en-US" dirty="0" err="1"/>
              <a:t>FakeFile.pike</a:t>
            </a:r>
            <a:r>
              <a:rPr lang="en-US" dirty="0"/>
              <a:t>:: </a:t>
            </a:r>
          </a:p>
          <a:p>
            <a:r>
              <a:rPr lang="en-US" dirty="0"/>
              <a:t>FAILED tests/</a:t>
            </a:r>
            <a:r>
              <a:rPr lang="en-US" dirty="0" err="1"/>
              <a:t>examplefiles</a:t>
            </a:r>
            <a:r>
              <a:rPr lang="en-US" dirty="0"/>
              <a:t>/c/</a:t>
            </a:r>
            <a:r>
              <a:rPr lang="en-US" dirty="0" err="1"/>
              <a:t>example.c</a:t>
            </a:r>
            <a:r>
              <a:rPr lang="en-US" dirty="0"/>
              <a:t>:: </a:t>
            </a:r>
          </a:p>
          <a:p>
            <a:r>
              <a:rPr lang="en-US" dirty="0"/>
              <a:t>FAILED tests/</a:t>
            </a:r>
            <a:r>
              <a:rPr lang="en-US" dirty="0" err="1"/>
              <a:t>examplefiles</a:t>
            </a:r>
            <a:r>
              <a:rPr lang="en-US" dirty="0"/>
              <a:t>/</a:t>
            </a:r>
            <a:r>
              <a:rPr lang="en-US" dirty="0" err="1"/>
              <a:t>cuda</a:t>
            </a:r>
            <a:r>
              <a:rPr lang="en-US" dirty="0"/>
              <a:t>/test.cu:: </a:t>
            </a:r>
          </a:p>
          <a:p>
            <a:r>
              <a:rPr lang="en-US" dirty="0"/>
              <a:t>FAILED tests/</a:t>
            </a:r>
            <a:r>
              <a:rPr lang="en-US" dirty="0" err="1"/>
              <a:t>examplefiles</a:t>
            </a:r>
            <a:r>
              <a:rPr lang="en-US" dirty="0"/>
              <a:t>/swig/</a:t>
            </a:r>
            <a:r>
              <a:rPr lang="en-US" dirty="0" err="1"/>
              <a:t>swig_std_vector.i</a:t>
            </a:r>
            <a:r>
              <a:rPr lang="en-US" dirty="0"/>
              <a:t>:: </a:t>
            </a:r>
          </a:p>
          <a:p>
            <a:r>
              <a:rPr lang="en-US" dirty="0"/>
              <a:t>================ 14 failed, 5029 passed, 12 skipped in 24.68s ================= </a:t>
            </a:r>
          </a:p>
          <a:p>
            <a:r>
              <a:rPr lang="en-US" dirty="0" err="1"/>
              <a:t>py</a:t>
            </a:r>
            <a:r>
              <a:rPr lang="en-US" dirty="0"/>
              <a:t>: exit 1 (25.72 seconds) D:\a\pygments\pygments&gt; </a:t>
            </a:r>
            <a:r>
              <a:rPr lang="en-US" dirty="0" err="1"/>
              <a:t>pytest</a:t>
            </a:r>
            <a:r>
              <a:rPr lang="en-US" dirty="0"/>
              <a:t> -W error </a:t>
            </a:r>
            <a:r>
              <a:rPr lang="en-US" dirty="0" err="1"/>
              <a:t>pid</a:t>
            </a:r>
            <a:r>
              <a:rPr lang="en-US" dirty="0"/>
              <a:t>=1336</a:t>
            </a:r>
          </a:p>
        </p:txBody>
      </p:sp>
      <p:pic>
        <p:nvPicPr>
          <p:cNvPr id="8" name="Picture 7">
            <a:extLst>
              <a:ext uri="{FF2B5EF4-FFF2-40B4-BE49-F238E27FC236}">
                <a16:creationId xmlns:a16="http://schemas.microsoft.com/office/drawing/2014/main" id="{0E3D6E1B-D5BC-83D9-F8F8-68CD2CC63220}"/>
              </a:ext>
            </a:extLst>
          </p:cNvPr>
          <p:cNvPicPr>
            <a:picLocks noChangeAspect="1"/>
          </p:cNvPicPr>
          <p:nvPr/>
        </p:nvPicPr>
        <p:blipFill>
          <a:blip r:embed="rId3"/>
          <a:stretch>
            <a:fillRect/>
          </a:stretch>
        </p:blipFill>
        <p:spPr>
          <a:xfrm>
            <a:off x="161039" y="1055649"/>
            <a:ext cx="11487150" cy="5076825"/>
          </a:xfrm>
          <a:prstGeom prst="rect">
            <a:avLst/>
          </a:prstGeom>
        </p:spPr>
      </p:pic>
      <p:sp>
        <p:nvSpPr>
          <p:cNvPr id="10" name="Title 9">
            <a:extLst>
              <a:ext uri="{FF2B5EF4-FFF2-40B4-BE49-F238E27FC236}">
                <a16:creationId xmlns:a16="http://schemas.microsoft.com/office/drawing/2014/main" id="{3BE46650-93EC-83E9-09A6-40C0CE9400B6}"/>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E5D90761-31A6-2E6E-0BD6-CCB9C172FDCA}"/>
              </a:ext>
            </a:extLst>
          </p:cNvPr>
          <p:cNvSpPr>
            <a:spLocks noGrp="1"/>
          </p:cNvSpPr>
          <p:nvPr>
            <p:ph type="sldNum" sz="quarter" idx="12"/>
          </p:nvPr>
        </p:nvSpPr>
        <p:spPr/>
        <p:txBody>
          <a:bodyPr/>
          <a:lstStyle/>
          <a:p>
            <a:fld id="{2F6D149F-1CFC-430F-8801-82A19F0429FA}" type="slidenum">
              <a:rPr lang="en-US" smtClean="0"/>
              <a:t>19</a:t>
            </a:fld>
            <a:endParaRPr lang="en-US"/>
          </a:p>
        </p:txBody>
      </p:sp>
    </p:spTree>
    <p:extLst>
      <p:ext uri="{BB962C8B-B14F-4D97-AF65-F5344CB8AC3E}">
        <p14:creationId xmlns:p14="http://schemas.microsoft.com/office/powerpoint/2010/main" val="407872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8A16253-F233-6318-35F9-E69E1969B4CF}"/>
              </a:ext>
            </a:extLst>
          </p:cNvPr>
          <p:cNvSpPr>
            <a:spLocks noGrp="1"/>
          </p:cNvSpPr>
          <p:nvPr>
            <p:ph type="ftr" sz="quarter" idx="11"/>
          </p:nvPr>
        </p:nvSpPr>
        <p:spPr/>
        <p:txBody>
          <a:bodyPr/>
          <a:lstStyle/>
          <a:p>
            <a:r>
              <a:rPr lang="en-US"/>
              <a:t>hillelwayne.com/talks/ese/ddd</a:t>
            </a:r>
          </a:p>
        </p:txBody>
      </p:sp>
      <p:pic>
        <p:nvPicPr>
          <p:cNvPr id="8" name="Graphic 7" descr="Paper outline">
            <a:extLst>
              <a:ext uri="{FF2B5EF4-FFF2-40B4-BE49-F238E27FC236}">
                <a16:creationId xmlns:a16="http://schemas.microsoft.com/office/drawing/2014/main" id="{9581F520-5C1E-2EB9-6001-211D71A392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204" y="2463065"/>
            <a:ext cx="1681259" cy="1681259"/>
          </a:xfrm>
          <a:prstGeom prst="rect">
            <a:avLst/>
          </a:prstGeom>
        </p:spPr>
      </p:pic>
      <p:pic>
        <p:nvPicPr>
          <p:cNvPr id="10" name="Graphic 9" descr="Paper outline">
            <a:extLst>
              <a:ext uri="{FF2B5EF4-FFF2-40B4-BE49-F238E27FC236}">
                <a16:creationId xmlns:a16="http://schemas.microsoft.com/office/drawing/2014/main" id="{A1B63075-EA0E-7144-E34F-C42B2917D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4849" y="4368193"/>
            <a:ext cx="1681259" cy="1681259"/>
          </a:xfrm>
          <a:prstGeom prst="rect">
            <a:avLst/>
          </a:prstGeom>
        </p:spPr>
      </p:pic>
      <p:pic>
        <p:nvPicPr>
          <p:cNvPr id="15" name="Graphic 14" descr="Paper outline">
            <a:extLst>
              <a:ext uri="{FF2B5EF4-FFF2-40B4-BE49-F238E27FC236}">
                <a16:creationId xmlns:a16="http://schemas.microsoft.com/office/drawing/2014/main" id="{0344687F-CAF3-D9C8-708E-66087E4C2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4849" y="338041"/>
            <a:ext cx="1681259" cy="1681259"/>
          </a:xfrm>
          <a:prstGeom prst="rect">
            <a:avLst/>
          </a:prstGeom>
        </p:spPr>
      </p:pic>
      <p:pic>
        <p:nvPicPr>
          <p:cNvPr id="16" name="Graphic 15" descr="Man with solid fill">
            <a:extLst>
              <a:ext uri="{FF2B5EF4-FFF2-40B4-BE49-F238E27FC236}">
                <a16:creationId xmlns:a16="http://schemas.microsoft.com/office/drawing/2014/main" id="{248E175A-5886-A0A8-5E06-B59413618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807" y="2769965"/>
            <a:ext cx="1681258" cy="1681258"/>
          </a:xfrm>
          <a:prstGeom prst="rect">
            <a:avLst/>
          </a:prstGeom>
        </p:spPr>
      </p:pic>
      <p:pic>
        <p:nvPicPr>
          <p:cNvPr id="18" name="Graphic 17">
            <a:extLst>
              <a:ext uri="{FF2B5EF4-FFF2-40B4-BE49-F238E27FC236}">
                <a16:creationId xmlns:a16="http://schemas.microsoft.com/office/drawing/2014/main" id="{7E1647C7-2F73-BDA9-519C-1CF5A8EB3D0A}"/>
              </a:ext>
            </a:extLst>
          </p:cNvPr>
          <p:cNvPicPr/>
          <p:nvPr/>
        </p:nvPicPr>
        <p:blipFill>
          <a:blip r:embed="rId7">
            <a:extLst>
              <a:ext uri="{96DAC541-7B7A-43D3-8B79-37D633B846F1}">
                <asvg:svgBlip xmlns:asvg="http://schemas.microsoft.com/office/drawing/2016/SVG/main" r:embed="rId8"/>
              </a:ext>
            </a:extLst>
          </a:blip>
          <a:stretch>
            <a:fillRect/>
          </a:stretch>
        </p:blipFill>
        <p:spPr>
          <a:xfrm flipH="1">
            <a:off x="8758603" y="3280715"/>
            <a:ext cx="1580118" cy="1357244"/>
          </a:xfrm>
          <a:prstGeom prst="rect">
            <a:avLst/>
          </a:prstGeom>
        </p:spPr>
      </p:pic>
      <p:pic>
        <p:nvPicPr>
          <p:cNvPr id="20" name="Graphic 19" descr="Paper outline">
            <a:extLst>
              <a:ext uri="{FF2B5EF4-FFF2-40B4-BE49-F238E27FC236}">
                <a16:creationId xmlns:a16="http://schemas.microsoft.com/office/drawing/2014/main" id="{B755DF64-8BA9-A4A4-F6B2-17E27AF379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4849" y="2463066"/>
            <a:ext cx="1681259" cy="1681259"/>
          </a:xfrm>
          <a:prstGeom prst="rect">
            <a:avLst/>
          </a:prstGeom>
        </p:spPr>
      </p:pic>
      <p:pic>
        <p:nvPicPr>
          <p:cNvPr id="21" name="Graphic 20" descr="Paper outline">
            <a:extLst>
              <a:ext uri="{FF2B5EF4-FFF2-40B4-BE49-F238E27FC236}">
                <a16:creationId xmlns:a16="http://schemas.microsoft.com/office/drawing/2014/main" id="{3898AF7D-EFF6-2500-49DB-A93D5646F1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203" y="4409707"/>
            <a:ext cx="1681259" cy="1681259"/>
          </a:xfrm>
          <a:prstGeom prst="rect">
            <a:avLst/>
          </a:prstGeom>
        </p:spPr>
      </p:pic>
      <p:sp>
        <p:nvSpPr>
          <p:cNvPr id="22" name="Graphic 18" descr="Paper outline">
            <a:extLst>
              <a:ext uri="{FF2B5EF4-FFF2-40B4-BE49-F238E27FC236}">
                <a16:creationId xmlns:a16="http://schemas.microsoft.com/office/drawing/2014/main" id="{5EBE3FC8-D337-F125-A7FC-A79140780876}"/>
              </a:ext>
            </a:extLst>
          </p:cNvPr>
          <p:cNvSpPr/>
          <p:nvPr/>
        </p:nvSpPr>
        <p:spPr>
          <a:xfrm>
            <a:off x="4729977" y="478145"/>
            <a:ext cx="1050786" cy="1401049"/>
          </a:xfrm>
          <a:custGeom>
            <a:avLst/>
            <a:gdLst>
              <a:gd name="connsiteX0" fmla="*/ 0 w 1050786"/>
              <a:gd name="connsiteY0" fmla="*/ 0 h 1401049"/>
              <a:gd name="connsiteX1" fmla="*/ 0 w 1050786"/>
              <a:gd name="connsiteY1" fmla="*/ 1401049 h 1401049"/>
              <a:gd name="connsiteX2" fmla="*/ 1050787 w 1050786"/>
              <a:gd name="connsiteY2" fmla="*/ 1401049 h 1401049"/>
              <a:gd name="connsiteX3" fmla="*/ 1050787 w 1050786"/>
              <a:gd name="connsiteY3" fmla="*/ 378038 h 1401049"/>
              <a:gd name="connsiteX4" fmla="*/ 672749 w 1050786"/>
              <a:gd name="connsiteY4" fmla="*/ 0 h 1401049"/>
              <a:gd name="connsiteX5" fmla="*/ 683309 w 1050786"/>
              <a:gd name="connsiteY5" fmla="*/ 60087 h 1401049"/>
              <a:gd name="connsiteX6" fmla="*/ 990699 w 1050786"/>
              <a:gd name="connsiteY6" fmla="*/ 367478 h 1401049"/>
              <a:gd name="connsiteX7" fmla="*/ 990698 w 1050786"/>
              <a:gd name="connsiteY7" fmla="*/ 367725 h 1401049"/>
              <a:gd name="connsiteX8" fmla="*/ 990577 w 1050786"/>
              <a:gd name="connsiteY8" fmla="*/ 367775 h 1401049"/>
              <a:gd name="connsiteX9" fmla="*/ 683011 w 1050786"/>
              <a:gd name="connsiteY9" fmla="*/ 367775 h 1401049"/>
              <a:gd name="connsiteX10" fmla="*/ 683011 w 1050786"/>
              <a:gd name="connsiteY10" fmla="*/ 60210 h 1401049"/>
              <a:gd name="connsiteX11" fmla="*/ 683188 w 1050786"/>
              <a:gd name="connsiteY11" fmla="*/ 60037 h 1401049"/>
              <a:gd name="connsiteX12" fmla="*/ 683309 w 1050786"/>
              <a:gd name="connsiteY12" fmla="*/ 60087 h 1401049"/>
              <a:gd name="connsiteX13" fmla="*/ 35026 w 1050786"/>
              <a:gd name="connsiteY13" fmla="*/ 1366023 h 1401049"/>
              <a:gd name="connsiteX14" fmla="*/ 35026 w 1050786"/>
              <a:gd name="connsiteY14" fmla="*/ 35026 h 1401049"/>
              <a:gd name="connsiteX15" fmla="*/ 647985 w 1050786"/>
              <a:gd name="connsiteY15" fmla="*/ 35026 h 1401049"/>
              <a:gd name="connsiteX16" fmla="*/ 647985 w 1050786"/>
              <a:gd name="connsiteY16" fmla="*/ 402802 h 1401049"/>
              <a:gd name="connsiteX17" fmla="*/ 1015761 w 1050786"/>
              <a:gd name="connsiteY17" fmla="*/ 402802 h 1401049"/>
              <a:gd name="connsiteX18" fmla="*/ 1015761 w 1050786"/>
              <a:gd name="connsiteY18" fmla="*/ 1366023 h 140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786" h="1401049">
                <a:moveTo>
                  <a:pt x="0" y="0"/>
                </a:moveTo>
                <a:lnTo>
                  <a:pt x="0" y="1401049"/>
                </a:lnTo>
                <a:lnTo>
                  <a:pt x="1050787" y="1401049"/>
                </a:lnTo>
                <a:lnTo>
                  <a:pt x="1050787" y="378038"/>
                </a:lnTo>
                <a:lnTo>
                  <a:pt x="672749" y="0"/>
                </a:lnTo>
                <a:close/>
                <a:moveTo>
                  <a:pt x="683309" y="60087"/>
                </a:moveTo>
                <a:lnTo>
                  <a:pt x="990699" y="367478"/>
                </a:lnTo>
                <a:cubicBezTo>
                  <a:pt x="990768" y="367546"/>
                  <a:pt x="990766" y="367658"/>
                  <a:pt x="990698" y="367725"/>
                </a:cubicBezTo>
                <a:cubicBezTo>
                  <a:pt x="990664" y="367756"/>
                  <a:pt x="990622" y="367775"/>
                  <a:pt x="990577" y="367775"/>
                </a:cubicBezTo>
                <a:lnTo>
                  <a:pt x="683011" y="367775"/>
                </a:lnTo>
                <a:lnTo>
                  <a:pt x="683011" y="60210"/>
                </a:lnTo>
                <a:cubicBezTo>
                  <a:pt x="683013" y="60114"/>
                  <a:pt x="683092" y="60037"/>
                  <a:pt x="683188" y="60037"/>
                </a:cubicBezTo>
                <a:cubicBezTo>
                  <a:pt x="683234" y="60038"/>
                  <a:pt x="683278" y="60056"/>
                  <a:pt x="683309" y="60087"/>
                </a:cubicBezTo>
                <a:close/>
                <a:moveTo>
                  <a:pt x="35026" y="1366023"/>
                </a:moveTo>
                <a:lnTo>
                  <a:pt x="35026" y="35026"/>
                </a:lnTo>
                <a:lnTo>
                  <a:pt x="647985" y="35026"/>
                </a:lnTo>
                <a:lnTo>
                  <a:pt x="647985" y="402802"/>
                </a:lnTo>
                <a:lnTo>
                  <a:pt x="1015761" y="402802"/>
                </a:lnTo>
                <a:lnTo>
                  <a:pt x="1015761" y="1366023"/>
                </a:lnTo>
                <a:close/>
              </a:path>
            </a:pathLst>
          </a:custGeom>
          <a:solidFill>
            <a:srgbClr val="000000"/>
          </a:solidFill>
          <a:ln w="17463"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AC2F9BF4-6641-0531-298F-6C6E2181C2D3}"/>
              </a:ext>
            </a:extLst>
          </p:cNvPr>
          <p:cNvSpPr txBox="1"/>
          <p:nvPr/>
        </p:nvSpPr>
        <p:spPr>
          <a:xfrm>
            <a:off x="5780763" y="767034"/>
            <a:ext cx="3144241" cy="830997"/>
          </a:xfrm>
          <a:prstGeom prst="rect">
            <a:avLst/>
          </a:prstGeom>
          <a:noFill/>
        </p:spPr>
        <p:txBody>
          <a:bodyPr wrap="square" rtlCol="0">
            <a:spAutoFit/>
          </a:bodyPr>
          <a:lstStyle/>
          <a:p>
            <a:r>
              <a:rPr lang="en-US" sz="4800" dirty="0">
                <a:solidFill>
                  <a:srgbClr val="0070C0"/>
                </a:solidFill>
              </a:rPr>
              <a:t>← this one</a:t>
            </a:r>
            <a:endParaRPr lang="en-US" dirty="0">
              <a:solidFill>
                <a:srgbClr val="0070C0"/>
              </a:solidFill>
            </a:endParaRPr>
          </a:p>
        </p:txBody>
      </p:sp>
      <p:sp>
        <p:nvSpPr>
          <p:cNvPr id="2" name="Slide Number Placeholder 1">
            <a:extLst>
              <a:ext uri="{FF2B5EF4-FFF2-40B4-BE49-F238E27FC236}">
                <a16:creationId xmlns:a16="http://schemas.microsoft.com/office/drawing/2014/main" id="{571A7785-968B-F5F8-67DB-86955B958679}"/>
              </a:ext>
            </a:extLst>
          </p:cNvPr>
          <p:cNvSpPr>
            <a:spLocks noGrp="1"/>
          </p:cNvSpPr>
          <p:nvPr>
            <p:ph type="sldNum" sz="quarter" idx="12"/>
          </p:nvPr>
        </p:nvSpPr>
        <p:spPr/>
        <p:txBody>
          <a:bodyPr/>
          <a:lstStyle/>
          <a:p>
            <a:fld id="{2F6D149F-1CFC-430F-8801-82A19F0429FA}" type="slidenum">
              <a:rPr lang="en-US" smtClean="0"/>
              <a:t>2</a:t>
            </a:fld>
            <a:endParaRPr lang="en-US"/>
          </a:p>
        </p:txBody>
      </p:sp>
    </p:spTree>
    <p:extLst>
      <p:ext uri="{BB962C8B-B14F-4D97-AF65-F5344CB8AC3E}">
        <p14:creationId xmlns:p14="http://schemas.microsoft.com/office/powerpoint/2010/main" val="7898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3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4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7DA2-269A-8DF1-245A-011C3CB6D1BE}"/>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F55805D3-C936-8D8B-53A1-63F1EBDCEF36}"/>
              </a:ext>
            </a:extLst>
          </p:cNvPr>
          <p:cNvSpPr>
            <a:spLocks noGrp="1"/>
          </p:cNvSpPr>
          <p:nvPr>
            <p:ph type="ftr" sz="quarter" idx="11"/>
          </p:nvPr>
        </p:nvSpPr>
        <p:spPr/>
        <p:txBody>
          <a:bodyPr/>
          <a:lstStyle/>
          <a:p>
            <a:r>
              <a:rPr lang="en-US"/>
              <a:t>hillelwayne.com/talks/ese/ddd</a:t>
            </a:r>
          </a:p>
        </p:txBody>
      </p:sp>
      <p:pic>
        <p:nvPicPr>
          <p:cNvPr id="5" name="Graphic 4">
            <a:extLst>
              <a:ext uri="{FF2B5EF4-FFF2-40B4-BE49-F238E27FC236}">
                <a16:creationId xmlns:a16="http://schemas.microsoft.com/office/drawing/2014/main" id="{9816A6DE-35DB-3B77-8828-FC7153F8D7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5910" y="2626603"/>
            <a:ext cx="1580118" cy="1396916"/>
          </a:xfrm>
          <a:prstGeom prst="rect">
            <a:avLst/>
          </a:prstGeom>
        </p:spPr>
      </p:pic>
      <p:pic>
        <p:nvPicPr>
          <p:cNvPr id="6" name="Graphic 5">
            <a:extLst>
              <a:ext uri="{FF2B5EF4-FFF2-40B4-BE49-F238E27FC236}">
                <a16:creationId xmlns:a16="http://schemas.microsoft.com/office/drawing/2014/main" id="{EDEFF97A-708B-7C3A-B12D-48A31F7BF0C5}"/>
              </a:ext>
            </a:extLst>
          </p:cNvPr>
          <p:cNvPicPr/>
          <p:nvPr/>
        </p:nvPicPr>
        <p:blipFill>
          <a:blip r:embed="rId4">
            <a:extLst>
              <a:ext uri="{96DAC541-7B7A-43D3-8B79-37D633B846F1}">
                <asvg:svgBlip xmlns:asvg="http://schemas.microsoft.com/office/drawing/2016/SVG/main" r:embed="rId5"/>
              </a:ext>
            </a:extLst>
          </a:blip>
          <a:stretch>
            <a:fillRect/>
          </a:stretch>
        </p:blipFill>
        <p:spPr>
          <a:xfrm>
            <a:off x="2987068" y="2666275"/>
            <a:ext cx="1580118" cy="1357244"/>
          </a:xfrm>
          <a:prstGeom prst="rect">
            <a:avLst/>
          </a:prstGeom>
        </p:spPr>
      </p:pic>
      <p:sp>
        <p:nvSpPr>
          <p:cNvPr id="7" name="Rectangle 6">
            <a:extLst>
              <a:ext uri="{FF2B5EF4-FFF2-40B4-BE49-F238E27FC236}">
                <a16:creationId xmlns:a16="http://schemas.microsoft.com/office/drawing/2014/main" id="{68DE1BE2-692D-AD5D-18B6-190D28C186ED}"/>
              </a:ext>
            </a:extLst>
          </p:cNvPr>
          <p:cNvSpPr/>
          <p:nvPr/>
        </p:nvSpPr>
        <p:spPr>
          <a:xfrm>
            <a:off x="2555870" y="4423922"/>
            <a:ext cx="25271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r>
              <a:rPr lang="en-US" sz="5400" b="0" cap="none" spc="0" dirty="0">
                <a:ln w="0"/>
                <a:solidFill>
                  <a:schemeClr val="tx1"/>
                </a:solidFill>
                <a:effectLst>
                  <a:outerShdw blurRad="38100" dist="19050" dir="2700000" algn="tl" rotWithShape="0">
                    <a:schemeClr val="dk1">
                      <a:alpha val="40000"/>
                    </a:schemeClr>
                  </a:outerShdw>
                </a:effectLst>
              </a:rPr>
              <a:t>0 years</a:t>
            </a:r>
          </a:p>
        </p:txBody>
      </p:sp>
      <p:sp>
        <p:nvSpPr>
          <p:cNvPr id="8" name="Rectangle 7">
            <a:extLst>
              <a:ext uri="{FF2B5EF4-FFF2-40B4-BE49-F238E27FC236}">
                <a16:creationId xmlns:a16="http://schemas.microsoft.com/office/drawing/2014/main" id="{A210A2DC-F9CF-6B06-E8C4-1B0860DBFD3F}"/>
              </a:ext>
            </a:extLst>
          </p:cNvPr>
          <p:cNvSpPr/>
          <p:nvPr/>
        </p:nvSpPr>
        <p:spPr>
          <a:xfrm>
            <a:off x="6735384" y="4423922"/>
            <a:ext cx="283603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r>
              <a:rPr lang="en-US" sz="5400" b="0" cap="none" spc="0" dirty="0">
                <a:ln w="0"/>
                <a:solidFill>
                  <a:schemeClr val="tx1"/>
                </a:solidFill>
                <a:effectLst>
                  <a:outerShdw blurRad="38100" dist="19050" dir="2700000" algn="tl" rotWithShape="0">
                    <a:schemeClr val="dk1">
                      <a:alpha val="40000"/>
                    </a:schemeClr>
                  </a:outerShdw>
                </a:effectLst>
              </a:rPr>
              <a:t> months</a:t>
            </a:r>
          </a:p>
        </p:txBody>
      </p:sp>
      <p:sp>
        <p:nvSpPr>
          <p:cNvPr id="10" name="Freeform: Shape 9">
            <a:extLst>
              <a:ext uri="{FF2B5EF4-FFF2-40B4-BE49-F238E27FC236}">
                <a16:creationId xmlns:a16="http://schemas.microsoft.com/office/drawing/2014/main" id="{55E72DFA-7951-E004-DA29-7D43A9106C96}"/>
              </a:ext>
            </a:extLst>
          </p:cNvPr>
          <p:cNvSpPr/>
          <p:nvPr/>
        </p:nvSpPr>
        <p:spPr>
          <a:xfrm>
            <a:off x="3288030" y="2868970"/>
            <a:ext cx="114300" cy="375417"/>
          </a:xfrm>
          <a:custGeom>
            <a:avLst/>
            <a:gdLst>
              <a:gd name="connsiteX0" fmla="*/ 260036 w 260036"/>
              <a:gd name="connsiteY0" fmla="*/ 15200 h 375417"/>
              <a:gd name="connsiteX1" fmla="*/ 244796 w 260036"/>
              <a:gd name="connsiteY1" fmla="*/ 163790 h 375417"/>
              <a:gd name="connsiteX2" fmla="*/ 233366 w 260036"/>
              <a:gd name="connsiteY2" fmla="*/ 255230 h 375417"/>
              <a:gd name="connsiteX3" fmla="*/ 229556 w 260036"/>
              <a:gd name="connsiteY3" fmla="*/ 339050 h 375417"/>
              <a:gd name="connsiteX4" fmla="*/ 237176 w 260036"/>
              <a:gd name="connsiteY4" fmla="*/ 22820 h 375417"/>
              <a:gd name="connsiteX5" fmla="*/ 229556 w 260036"/>
              <a:gd name="connsiteY5" fmla="*/ 289520 h 375417"/>
              <a:gd name="connsiteX6" fmla="*/ 199076 w 260036"/>
              <a:gd name="connsiteY6" fmla="*/ 182840 h 375417"/>
              <a:gd name="connsiteX7" fmla="*/ 195266 w 260036"/>
              <a:gd name="connsiteY7" fmla="*/ 148550 h 375417"/>
              <a:gd name="connsiteX8" fmla="*/ 187646 w 260036"/>
              <a:gd name="connsiteY8" fmla="*/ 125690 h 375417"/>
              <a:gd name="connsiteX9" fmla="*/ 191456 w 260036"/>
              <a:gd name="connsiteY9" fmla="*/ 152360 h 375417"/>
              <a:gd name="connsiteX10" fmla="*/ 202886 w 260036"/>
              <a:gd name="connsiteY10" fmla="*/ 118070 h 375417"/>
              <a:gd name="connsiteX11" fmla="*/ 191456 w 260036"/>
              <a:gd name="connsiteY11" fmla="*/ 251420 h 375417"/>
              <a:gd name="connsiteX12" fmla="*/ 172406 w 260036"/>
              <a:gd name="connsiteY12" fmla="*/ 114260 h 375417"/>
              <a:gd name="connsiteX13" fmla="*/ 164786 w 260036"/>
              <a:gd name="connsiteY13" fmla="*/ 91400 h 375417"/>
              <a:gd name="connsiteX14" fmla="*/ 157166 w 260036"/>
              <a:gd name="connsiteY14" fmla="*/ 259040 h 375417"/>
              <a:gd name="connsiteX15" fmla="*/ 149546 w 260036"/>
              <a:gd name="connsiteY15" fmla="*/ 270470 h 375417"/>
              <a:gd name="connsiteX16" fmla="*/ 134306 w 260036"/>
              <a:gd name="connsiteY16" fmla="*/ 201890 h 375417"/>
              <a:gd name="connsiteX17" fmla="*/ 126686 w 260036"/>
              <a:gd name="connsiteY17" fmla="*/ 137120 h 375417"/>
              <a:gd name="connsiteX18" fmla="*/ 122876 w 260036"/>
              <a:gd name="connsiteY18" fmla="*/ 118070 h 375417"/>
              <a:gd name="connsiteX19" fmla="*/ 119066 w 260036"/>
              <a:gd name="connsiteY19" fmla="*/ 308570 h 375417"/>
              <a:gd name="connsiteX20" fmla="*/ 111446 w 260036"/>
              <a:gd name="connsiteY20" fmla="*/ 373340 h 375417"/>
              <a:gd name="connsiteX21" fmla="*/ 100016 w 260036"/>
              <a:gd name="connsiteY21" fmla="*/ 293330 h 375417"/>
              <a:gd name="connsiteX22" fmla="*/ 88586 w 260036"/>
              <a:gd name="connsiteY22" fmla="*/ 144740 h 375417"/>
              <a:gd name="connsiteX23" fmla="*/ 80966 w 260036"/>
              <a:gd name="connsiteY23" fmla="*/ 335240 h 375417"/>
              <a:gd name="connsiteX24" fmla="*/ 73346 w 260036"/>
              <a:gd name="connsiteY24" fmla="*/ 285710 h 375417"/>
              <a:gd name="connsiteX25" fmla="*/ 69536 w 260036"/>
              <a:gd name="connsiteY25" fmla="*/ 201890 h 375417"/>
              <a:gd name="connsiteX26" fmla="*/ 61916 w 260036"/>
              <a:gd name="connsiteY26" fmla="*/ 129500 h 375417"/>
              <a:gd name="connsiteX27" fmla="*/ 39056 w 260036"/>
              <a:gd name="connsiteY27" fmla="*/ 106640 h 375417"/>
              <a:gd name="connsiteX28" fmla="*/ 20006 w 260036"/>
              <a:gd name="connsiteY28" fmla="*/ 99020 h 375417"/>
              <a:gd name="connsiteX29" fmla="*/ 8576 w 260036"/>
              <a:gd name="connsiteY29" fmla="*/ 83780 h 375417"/>
              <a:gd name="connsiteX30" fmla="*/ 16196 w 260036"/>
              <a:gd name="connsiteY30" fmla="*/ 308570 h 375417"/>
              <a:gd name="connsiteX31" fmla="*/ 39056 w 260036"/>
              <a:gd name="connsiteY31" fmla="*/ 239990 h 375417"/>
              <a:gd name="connsiteX32" fmla="*/ 50486 w 260036"/>
              <a:gd name="connsiteY32" fmla="*/ 213320 h 375417"/>
              <a:gd name="connsiteX33" fmla="*/ 61916 w 260036"/>
              <a:gd name="connsiteY33" fmla="*/ 274280 h 375417"/>
              <a:gd name="connsiteX34" fmla="*/ 73346 w 260036"/>
              <a:gd name="connsiteY34" fmla="*/ 350480 h 375417"/>
              <a:gd name="connsiteX35" fmla="*/ 100016 w 260036"/>
              <a:gd name="connsiteY35" fmla="*/ 159980 h 375417"/>
              <a:gd name="connsiteX36" fmla="*/ 107636 w 260036"/>
              <a:gd name="connsiteY36" fmla="*/ 118070 h 375417"/>
              <a:gd name="connsiteX37" fmla="*/ 126686 w 260036"/>
              <a:gd name="connsiteY37" fmla="*/ 152360 h 375417"/>
              <a:gd name="connsiteX38" fmla="*/ 157166 w 260036"/>
              <a:gd name="connsiteY38" fmla="*/ 239990 h 375417"/>
              <a:gd name="connsiteX39" fmla="*/ 164786 w 260036"/>
              <a:gd name="connsiteY39" fmla="*/ 194270 h 375417"/>
              <a:gd name="connsiteX40" fmla="*/ 176216 w 260036"/>
              <a:gd name="connsiteY40" fmla="*/ 106640 h 37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036" h="375417">
                <a:moveTo>
                  <a:pt x="260036" y="15200"/>
                </a:moveTo>
                <a:cubicBezTo>
                  <a:pt x="246246" y="173780"/>
                  <a:pt x="259123" y="38431"/>
                  <a:pt x="244796" y="163790"/>
                </a:cubicBezTo>
                <a:cubicBezTo>
                  <a:pt x="234839" y="250918"/>
                  <a:pt x="242377" y="210173"/>
                  <a:pt x="233366" y="255230"/>
                </a:cubicBezTo>
                <a:cubicBezTo>
                  <a:pt x="232096" y="283170"/>
                  <a:pt x="229556" y="367019"/>
                  <a:pt x="229556" y="339050"/>
                </a:cubicBezTo>
                <a:cubicBezTo>
                  <a:pt x="229556" y="129244"/>
                  <a:pt x="229042" y="152966"/>
                  <a:pt x="237176" y="22820"/>
                </a:cubicBezTo>
                <a:cubicBezTo>
                  <a:pt x="234636" y="111720"/>
                  <a:pt x="250155" y="203002"/>
                  <a:pt x="229556" y="289520"/>
                </a:cubicBezTo>
                <a:cubicBezTo>
                  <a:pt x="220990" y="325497"/>
                  <a:pt x="199076" y="182840"/>
                  <a:pt x="199076" y="182840"/>
                </a:cubicBezTo>
                <a:cubicBezTo>
                  <a:pt x="197806" y="171410"/>
                  <a:pt x="197521" y="159827"/>
                  <a:pt x="195266" y="148550"/>
                </a:cubicBezTo>
                <a:cubicBezTo>
                  <a:pt x="193691" y="140674"/>
                  <a:pt x="193326" y="120010"/>
                  <a:pt x="187646" y="125690"/>
                </a:cubicBezTo>
                <a:cubicBezTo>
                  <a:pt x="181296" y="132040"/>
                  <a:pt x="190186" y="143470"/>
                  <a:pt x="191456" y="152360"/>
                </a:cubicBezTo>
                <a:cubicBezTo>
                  <a:pt x="195266" y="140930"/>
                  <a:pt x="200905" y="129954"/>
                  <a:pt x="202886" y="118070"/>
                </a:cubicBezTo>
                <a:cubicBezTo>
                  <a:pt x="220374" y="13140"/>
                  <a:pt x="212140" y="56986"/>
                  <a:pt x="191456" y="251420"/>
                </a:cubicBezTo>
                <a:cubicBezTo>
                  <a:pt x="185310" y="193038"/>
                  <a:pt x="184647" y="170567"/>
                  <a:pt x="172406" y="114260"/>
                </a:cubicBezTo>
                <a:cubicBezTo>
                  <a:pt x="170700" y="106411"/>
                  <a:pt x="167326" y="99020"/>
                  <a:pt x="164786" y="91400"/>
                </a:cubicBezTo>
                <a:cubicBezTo>
                  <a:pt x="162246" y="147280"/>
                  <a:pt x="161910" y="203304"/>
                  <a:pt x="157166" y="259040"/>
                </a:cubicBezTo>
                <a:cubicBezTo>
                  <a:pt x="156778" y="263603"/>
                  <a:pt x="151247" y="274722"/>
                  <a:pt x="149546" y="270470"/>
                </a:cubicBezTo>
                <a:cubicBezTo>
                  <a:pt x="140849" y="248727"/>
                  <a:pt x="138263" y="224971"/>
                  <a:pt x="134306" y="201890"/>
                </a:cubicBezTo>
                <a:cubicBezTo>
                  <a:pt x="130633" y="180464"/>
                  <a:pt x="129623" y="158660"/>
                  <a:pt x="126686" y="137120"/>
                </a:cubicBezTo>
                <a:cubicBezTo>
                  <a:pt x="125811" y="130704"/>
                  <a:pt x="124146" y="124420"/>
                  <a:pt x="122876" y="118070"/>
                </a:cubicBezTo>
                <a:cubicBezTo>
                  <a:pt x="121606" y="181570"/>
                  <a:pt x="121907" y="245121"/>
                  <a:pt x="119066" y="308570"/>
                </a:cubicBezTo>
                <a:cubicBezTo>
                  <a:pt x="118094" y="330287"/>
                  <a:pt x="128421" y="386920"/>
                  <a:pt x="111446" y="373340"/>
                </a:cubicBezTo>
                <a:cubicBezTo>
                  <a:pt x="90409" y="356510"/>
                  <a:pt x="102991" y="320106"/>
                  <a:pt x="100016" y="293330"/>
                </a:cubicBezTo>
                <a:cubicBezTo>
                  <a:pt x="95413" y="251905"/>
                  <a:pt x="91557" y="189311"/>
                  <a:pt x="88586" y="144740"/>
                </a:cubicBezTo>
                <a:cubicBezTo>
                  <a:pt x="86046" y="208240"/>
                  <a:pt x="87797" y="272057"/>
                  <a:pt x="80966" y="335240"/>
                </a:cubicBezTo>
                <a:cubicBezTo>
                  <a:pt x="79171" y="351847"/>
                  <a:pt x="74773" y="302353"/>
                  <a:pt x="73346" y="285710"/>
                </a:cubicBezTo>
                <a:cubicBezTo>
                  <a:pt x="70957" y="257843"/>
                  <a:pt x="71577" y="229784"/>
                  <a:pt x="69536" y="201890"/>
                </a:cubicBezTo>
                <a:cubicBezTo>
                  <a:pt x="67765" y="177691"/>
                  <a:pt x="64456" y="153630"/>
                  <a:pt x="61916" y="129500"/>
                </a:cubicBezTo>
                <a:cubicBezTo>
                  <a:pt x="32329" y="196072"/>
                  <a:pt x="58381" y="153572"/>
                  <a:pt x="39056" y="106640"/>
                </a:cubicBezTo>
                <a:cubicBezTo>
                  <a:pt x="36452" y="100316"/>
                  <a:pt x="26356" y="101560"/>
                  <a:pt x="20006" y="99020"/>
                </a:cubicBezTo>
                <a:cubicBezTo>
                  <a:pt x="14430" y="216126"/>
                  <a:pt x="18625" y="199346"/>
                  <a:pt x="8576" y="83780"/>
                </a:cubicBezTo>
                <a:cubicBezTo>
                  <a:pt x="-10720" y="-138121"/>
                  <a:pt x="7331" y="131261"/>
                  <a:pt x="16196" y="308570"/>
                </a:cubicBezTo>
                <a:cubicBezTo>
                  <a:pt x="23816" y="285710"/>
                  <a:pt x="30894" y="262662"/>
                  <a:pt x="39056" y="239990"/>
                </a:cubicBezTo>
                <a:cubicBezTo>
                  <a:pt x="42332" y="230890"/>
                  <a:pt x="45121" y="205272"/>
                  <a:pt x="50486" y="213320"/>
                </a:cubicBezTo>
                <a:cubicBezTo>
                  <a:pt x="61954" y="230522"/>
                  <a:pt x="58517" y="253887"/>
                  <a:pt x="61916" y="274280"/>
                </a:cubicBezTo>
                <a:cubicBezTo>
                  <a:pt x="66138" y="299615"/>
                  <a:pt x="73346" y="350480"/>
                  <a:pt x="73346" y="350480"/>
                </a:cubicBezTo>
                <a:cubicBezTo>
                  <a:pt x="84206" y="236447"/>
                  <a:pt x="76837" y="292433"/>
                  <a:pt x="100016" y="159980"/>
                </a:cubicBezTo>
                <a:cubicBezTo>
                  <a:pt x="102464" y="145994"/>
                  <a:pt x="107636" y="118070"/>
                  <a:pt x="107636" y="118070"/>
                </a:cubicBezTo>
                <a:cubicBezTo>
                  <a:pt x="113986" y="129500"/>
                  <a:pt x="122409" y="140004"/>
                  <a:pt x="126686" y="152360"/>
                </a:cubicBezTo>
                <a:cubicBezTo>
                  <a:pt x="161014" y="251531"/>
                  <a:pt x="122607" y="188152"/>
                  <a:pt x="157166" y="239990"/>
                </a:cubicBezTo>
                <a:cubicBezTo>
                  <a:pt x="159706" y="224750"/>
                  <a:pt x="162471" y="209546"/>
                  <a:pt x="164786" y="194270"/>
                </a:cubicBezTo>
                <a:cubicBezTo>
                  <a:pt x="176575" y="116461"/>
                  <a:pt x="176216" y="140756"/>
                  <a:pt x="176216" y="106640"/>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pic>
        <p:nvPicPr>
          <p:cNvPr id="11" name="Graphic 10" descr="Pacifier with solid fill">
            <a:extLst>
              <a:ext uri="{FF2B5EF4-FFF2-40B4-BE49-F238E27FC236}">
                <a16:creationId xmlns:a16="http://schemas.microsoft.com/office/drawing/2014/main" id="{0E113311-68FF-BEF6-3191-3ECB286DBD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0169" y="1767674"/>
            <a:ext cx="535891" cy="535891"/>
          </a:xfrm>
          <a:prstGeom prst="rect">
            <a:avLst/>
          </a:prstGeom>
        </p:spPr>
      </p:pic>
      <p:pic>
        <p:nvPicPr>
          <p:cNvPr id="13" name="Graphic 12" descr="Rattle outline">
            <a:extLst>
              <a:ext uri="{FF2B5EF4-FFF2-40B4-BE49-F238E27FC236}">
                <a16:creationId xmlns:a16="http://schemas.microsoft.com/office/drawing/2014/main" id="{1805F0C6-7510-1D8F-06AB-E194740B51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85769" y="1578419"/>
            <a:ext cx="914400" cy="914400"/>
          </a:xfrm>
          <a:prstGeom prst="rect">
            <a:avLst/>
          </a:prstGeom>
        </p:spPr>
      </p:pic>
      <p:sp>
        <p:nvSpPr>
          <p:cNvPr id="14" name="Thought Bubble: Cloud 13">
            <a:extLst>
              <a:ext uri="{FF2B5EF4-FFF2-40B4-BE49-F238E27FC236}">
                <a16:creationId xmlns:a16="http://schemas.microsoft.com/office/drawing/2014/main" id="{4C6ECAA0-370C-52CF-544F-B1DA2F7E9B37}"/>
              </a:ext>
            </a:extLst>
          </p:cNvPr>
          <p:cNvSpPr/>
          <p:nvPr/>
        </p:nvSpPr>
        <p:spPr>
          <a:xfrm>
            <a:off x="8362441" y="1578419"/>
            <a:ext cx="1733107" cy="1048184"/>
          </a:xfrm>
          <a:prstGeom prst="cloudCallout">
            <a:avLst>
              <a:gd name="adj1" fmla="val -52735"/>
              <a:gd name="adj2" fmla="val 58442"/>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788C89E7-0F89-0435-B4B6-FB6679D7FD4F}"/>
              </a:ext>
            </a:extLst>
          </p:cNvPr>
          <p:cNvSpPr>
            <a:spLocks noGrp="1"/>
          </p:cNvSpPr>
          <p:nvPr>
            <p:ph type="sldNum" sz="quarter" idx="12"/>
          </p:nvPr>
        </p:nvSpPr>
        <p:spPr/>
        <p:txBody>
          <a:bodyPr/>
          <a:lstStyle/>
          <a:p>
            <a:fld id="{2F6D149F-1CFC-430F-8801-82A19F0429FA}" type="slidenum">
              <a:rPr lang="en-US" smtClean="0"/>
              <a:t>20</a:t>
            </a:fld>
            <a:endParaRPr lang="en-US"/>
          </a:p>
        </p:txBody>
      </p:sp>
    </p:spTree>
    <p:extLst>
      <p:ext uri="{BB962C8B-B14F-4D97-AF65-F5344CB8AC3E}">
        <p14:creationId xmlns:p14="http://schemas.microsoft.com/office/powerpoint/2010/main" val="24806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7348C4-DC6A-78D9-512E-CE3C78217BC3}"/>
              </a:ext>
            </a:extLst>
          </p:cNvPr>
          <p:cNvSpPr>
            <a:spLocks noGrp="1"/>
          </p:cNvSpPr>
          <p:nvPr>
            <p:ph type="ftr" sz="quarter" idx="11"/>
          </p:nvPr>
        </p:nvSpPr>
        <p:spPr>
          <a:xfrm>
            <a:off x="4006703" y="6345718"/>
            <a:ext cx="4114800" cy="365125"/>
          </a:xfrm>
        </p:spPr>
        <p:txBody>
          <a:bodyPr/>
          <a:lstStyle/>
          <a:p>
            <a:r>
              <a:rPr lang="en-US"/>
              <a:t>hillelwayne.com/talks/ese/ddd</a:t>
            </a:r>
          </a:p>
        </p:txBody>
      </p:sp>
      <p:grpSp>
        <p:nvGrpSpPr>
          <p:cNvPr id="5" name="Group 4">
            <a:extLst>
              <a:ext uri="{FF2B5EF4-FFF2-40B4-BE49-F238E27FC236}">
                <a16:creationId xmlns:a16="http://schemas.microsoft.com/office/drawing/2014/main" id="{21A32116-8D4D-B7A4-6EF6-51A6BFAB87F1}"/>
              </a:ext>
            </a:extLst>
          </p:cNvPr>
          <p:cNvGrpSpPr/>
          <p:nvPr/>
        </p:nvGrpSpPr>
        <p:grpSpPr>
          <a:xfrm>
            <a:off x="7813390" y="2950114"/>
            <a:ext cx="1580117" cy="2592502"/>
            <a:chOff x="5072056" y="3047162"/>
            <a:chExt cx="1580117" cy="2592502"/>
          </a:xfrm>
        </p:grpSpPr>
        <p:pic>
          <p:nvPicPr>
            <p:cNvPr id="13" name="Graphic 12" descr="Man with solid fill">
              <a:extLst>
                <a:ext uri="{FF2B5EF4-FFF2-40B4-BE49-F238E27FC236}">
                  <a16:creationId xmlns:a16="http://schemas.microsoft.com/office/drawing/2014/main" id="{C3ACA102-A7CD-48A5-58C3-DF0AEB568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2056" y="4059547"/>
              <a:ext cx="1580117" cy="1580117"/>
            </a:xfrm>
            <a:prstGeom prst="rect">
              <a:avLst/>
            </a:prstGeom>
          </p:spPr>
        </p:pic>
        <p:pic>
          <p:nvPicPr>
            <p:cNvPr id="14" name="Picture 13">
              <a:extLst>
                <a:ext uri="{FF2B5EF4-FFF2-40B4-BE49-F238E27FC236}">
                  <a16:creationId xmlns:a16="http://schemas.microsoft.com/office/drawing/2014/main" id="{B3815DD0-3A38-8461-B1D1-99FB4C50BE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156895" y="3047162"/>
              <a:ext cx="1410441" cy="1580118"/>
            </a:xfrm>
            <a:prstGeom prst="rect">
              <a:avLst/>
            </a:prstGeom>
          </p:spPr>
        </p:pic>
      </p:grpSp>
      <p:pic>
        <p:nvPicPr>
          <p:cNvPr id="6" name="Graphic 5" descr="Man with solid fill">
            <a:extLst>
              <a:ext uri="{FF2B5EF4-FFF2-40B4-BE49-F238E27FC236}">
                <a16:creationId xmlns:a16="http://schemas.microsoft.com/office/drawing/2014/main" id="{83972606-AF94-45FD-A8DF-5D21A36A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1741" y="3962498"/>
            <a:ext cx="1580117" cy="1580117"/>
          </a:xfrm>
          <a:prstGeom prst="rect">
            <a:avLst/>
          </a:prstGeom>
        </p:spPr>
      </p:pic>
      <p:pic>
        <p:nvPicPr>
          <p:cNvPr id="23" name="Graphic 22" descr="Confused person with solid fill">
            <a:extLst>
              <a:ext uri="{FF2B5EF4-FFF2-40B4-BE49-F238E27FC236}">
                <a16:creationId xmlns:a16="http://schemas.microsoft.com/office/drawing/2014/main" id="{E617643C-1388-E70C-DF34-831053489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3685" y="3867450"/>
            <a:ext cx="1325563" cy="1325563"/>
          </a:xfrm>
          <a:prstGeom prst="rect">
            <a:avLst/>
          </a:prstGeom>
        </p:spPr>
      </p:pic>
      <p:sp>
        <p:nvSpPr>
          <p:cNvPr id="8" name="TextBox 7">
            <a:extLst>
              <a:ext uri="{FF2B5EF4-FFF2-40B4-BE49-F238E27FC236}">
                <a16:creationId xmlns:a16="http://schemas.microsoft.com/office/drawing/2014/main" id="{E1E64585-B0E9-C717-663E-DD02251FDC78}"/>
              </a:ext>
            </a:extLst>
          </p:cNvPr>
          <p:cNvSpPr txBox="1"/>
          <p:nvPr/>
        </p:nvSpPr>
        <p:spPr>
          <a:xfrm>
            <a:off x="6344679" y="2610028"/>
            <a:ext cx="6097656" cy="461665"/>
          </a:xfrm>
          <a:prstGeom prst="rect">
            <a:avLst/>
          </a:prstGeom>
          <a:noFill/>
        </p:spPr>
        <p:txBody>
          <a:bodyPr wrap="square">
            <a:spAutoFit/>
          </a:bodyPr>
          <a:lstStyle/>
          <a:p>
            <a:r>
              <a:rPr lang="en-US" sz="2400" dirty="0">
                <a:latin typeface="Wingdings" panose="05000000000000000000" pitchFamily="2" charset="2"/>
              </a:rPr>
              <a:t>what </a:t>
            </a:r>
            <a:r>
              <a:rPr lang="en-US" sz="2400" dirty="0" err="1">
                <a:latin typeface="Wingdings" panose="05000000000000000000" pitchFamily="2" charset="2"/>
              </a:rPr>
              <a:t>usay</a:t>
            </a:r>
            <a:r>
              <a:rPr lang="en-US" sz="2400" dirty="0"/>
              <a:t>?</a:t>
            </a:r>
            <a:endParaRPr lang="en-US" sz="2400" dirty="0">
              <a:latin typeface="Wingdings" panose="05000000000000000000" pitchFamily="2" charset="2"/>
            </a:endParaRPr>
          </a:p>
        </p:txBody>
      </p:sp>
      <p:sp>
        <p:nvSpPr>
          <p:cNvPr id="7" name="TextBox 6">
            <a:extLst>
              <a:ext uri="{FF2B5EF4-FFF2-40B4-BE49-F238E27FC236}">
                <a16:creationId xmlns:a16="http://schemas.microsoft.com/office/drawing/2014/main" id="{C791BBEE-65D7-7589-B7CB-8A4EDB9D06B6}"/>
              </a:ext>
            </a:extLst>
          </p:cNvPr>
          <p:cNvSpPr txBox="1"/>
          <p:nvPr/>
        </p:nvSpPr>
        <p:spPr>
          <a:xfrm>
            <a:off x="3540733" y="919429"/>
            <a:ext cx="3405963" cy="523220"/>
          </a:xfrm>
          <a:prstGeom prst="rect">
            <a:avLst/>
          </a:prstGeom>
          <a:noFill/>
        </p:spPr>
        <p:txBody>
          <a:bodyPr wrap="square" rtlCol="0">
            <a:spAutoFit/>
          </a:bodyPr>
          <a:lstStyle/>
          <a:p>
            <a:r>
              <a:rPr lang="en-US" sz="2400" dirty="0"/>
              <a:t>prove </a:t>
            </a:r>
            <a:r>
              <a:rPr lang="en-US" sz="2800" dirty="0"/>
              <a:t>□∀</a:t>
            </a:r>
            <a:r>
              <a:rPr lang="en-US" sz="2400" dirty="0"/>
              <a:t>n◇∃r </a:t>
            </a:r>
            <a:r>
              <a:rPr lang="el-GR" sz="2400" dirty="0"/>
              <a:t>φ</a:t>
            </a:r>
            <a:r>
              <a:rPr lang="en-US" sz="2400" dirty="0"/>
              <a:t>(n, r)</a:t>
            </a:r>
          </a:p>
        </p:txBody>
      </p:sp>
      <p:sp>
        <p:nvSpPr>
          <p:cNvPr id="2" name="TextBox 1">
            <a:extLst>
              <a:ext uri="{FF2B5EF4-FFF2-40B4-BE49-F238E27FC236}">
                <a16:creationId xmlns:a16="http://schemas.microsoft.com/office/drawing/2014/main" id="{0D578B0F-8C59-54DA-A351-0940AD2DCF9A}"/>
              </a:ext>
            </a:extLst>
          </p:cNvPr>
          <p:cNvSpPr txBox="1"/>
          <p:nvPr/>
        </p:nvSpPr>
        <p:spPr>
          <a:xfrm>
            <a:off x="6344679" y="1513810"/>
            <a:ext cx="1541721" cy="523220"/>
          </a:xfrm>
          <a:prstGeom prst="rect">
            <a:avLst/>
          </a:prstGeom>
          <a:noFill/>
        </p:spPr>
        <p:txBody>
          <a:bodyPr wrap="square" rtlCol="0">
            <a:spAutoFit/>
          </a:bodyPr>
          <a:lstStyle/>
          <a:p>
            <a:r>
              <a:rPr lang="en-US" sz="2800" dirty="0"/>
              <a:t>yeah ok</a:t>
            </a:r>
          </a:p>
        </p:txBody>
      </p:sp>
      <p:sp>
        <p:nvSpPr>
          <p:cNvPr id="10" name="TextBox 9">
            <a:extLst>
              <a:ext uri="{FF2B5EF4-FFF2-40B4-BE49-F238E27FC236}">
                <a16:creationId xmlns:a16="http://schemas.microsoft.com/office/drawing/2014/main" id="{254861AC-07FE-0410-1930-9D1D85289805}"/>
              </a:ext>
            </a:extLst>
          </p:cNvPr>
          <p:cNvSpPr txBox="1"/>
          <p:nvPr/>
        </p:nvSpPr>
        <p:spPr>
          <a:xfrm>
            <a:off x="3540733" y="2108192"/>
            <a:ext cx="2306589" cy="523220"/>
          </a:xfrm>
          <a:prstGeom prst="rect">
            <a:avLst/>
          </a:prstGeom>
          <a:noFill/>
        </p:spPr>
        <p:txBody>
          <a:bodyPr wrap="square" rtlCol="0">
            <a:spAutoFit/>
          </a:bodyPr>
          <a:lstStyle/>
          <a:p>
            <a:r>
              <a:rPr lang="en-US" sz="2800" dirty="0"/>
              <a:t>center a div</a:t>
            </a:r>
          </a:p>
        </p:txBody>
      </p:sp>
      <p:sp>
        <p:nvSpPr>
          <p:cNvPr id="9" name="Slide Number Placeholder 8">
            <a:extLst>
              <a:ext uri="{FF2B5EF4-FFF2-40B4-BE49-F238E27FC236}">
                <a16:creationId xmlns:a16="http://schemas.microsoft.com/office/drawing/2014/main" id="{95272C16-3B8B-C76F-FF8B-C8471F851FA0}"/>
              </a:ext>
            </a:extLst>
          </p:cNvPr>
          <p:cNvSpPr>
            <a:spLocks noGrp="1"/>
          </p:cNvSpPr>
          <p:nvPr>
            <p:ph type="sldNum" sz="quarter" idx="12"/>
          </p:nvPr>
        </p:nvSpPr>
        <p:spPr/>
        <p:txBody>
          <a:bodyPr/>
          <a:lstStyle/>
          <a:p>
            <a:fld id="{2F6D149F-1CFC-430F-8801-82A19F0429FA}" type="slidenum">
              <a:rPr lang="en-US" smtClean="0"/>
              <a:t>21</a:t>
            </a:fld>
            <a:endParaRPr lang="en-US"/>
          </a:p>
        </p:txBody>
      </p:sp>
    </p:spTree>
    <p:extLst>
      <p:ext uri="{BB962C8B-B14F-4D97-AF65-F5344CB8AC3E}">
        <p14:creationId xmlns:p14="http://schemas.microsoft.com/office/powerpoint/2010/main" val="3233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57B156-AB4C-776C-73A6-8482BD2CBE00}"/>
              </a:ext>
            </a:extLst>
          </p:cNvPr>
          <p:cNvSpPr>
            <a:spLocks noGrp="1"/>
          </p:cNvSpPr>
          <p:nvPr>
            <p:ph type="ftr" sz="quarter" idx="11"/>
          </p:nvPr>
        </p:nvSpPr>
        <p:spPr/>
        <p:txBody>
          <a:bodyPr/>
          <a:lstStyle/>
          <a:p>
            <a:r>
              <a:rPr lang="en-US"/>
              <a:t>hillelwayne.com/talks/ese/ddd</a:t>
            </a:r>
          </a:p>
        </p:txBody>
      </p:sp>
      <p:sp>
        <p:nvSpPr>
          <p:cNvPr id="6" name="Title 5">
            <a:extLst>
              <a:ext uri="{FF2B5EF4-FFF2-40B4-BE49-F238E27FC236}">
                <a16:creationId xmlns:a16="http://schemas.microsoft.com/office/drawing/2014/main" id="{0DA4C29B-9031-CA2C-B6AA-3BC3E2F79FB9}"/>
              </a:ext>
            </a:extLst>
          </p:cNvPr>
          <p:cNvSpPr>
            <a:spLocks noGrp="1"/>
          </p:cNvSpPr>
          <p:nvPr>
            <p:ph type="title"/>
          </p:nvPr>
        </p:nvSpPr>
        <p:spPr/>
        <p:txBody>
          <a:bodyPr/>
          <a:lstStyle/>
          <a:p>
            <a:endParaRPr lang="en-US"/>
          </a:p>
        </p:txBody>
      </p:sp>
      <p:pic>
        <p:nvPicPr>
          <p:cNvPr id="7" name="Sleep Study00000219">
            <a:hlinkClick r:id="" action="ppaction://media"/>
            <a:extLst>
              <a:ext uri="{FF2B5EF4-FFF2-40B4-BE49-F238E27FC236}">
                <a16:creationId xmlns:a16="http://schemas.microsoft.com/office/drawing/2014/main" id="{1CB302A5-74F3-CF6D-238F-45DC7DD8F8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72950" cy="6858000"/>
          </a:xfrm>
          <a:prstGeom prst="rect">
            <a:avLst/>
          </a:prstGeom>
        </p:spPr>
      </p:pic>
      <p:sp>
        <p:nvSpPr>
          <p:cNvPr id="2" name="Slide Number Placeholder 1">
            <a:extLst>
              <a:ext uri="{FF2B5EF4-FFF2-40B4-BE49-F238E27FC236}">
                <a16:creationId xmlns:a16="http://schemas.microsoft.com/office/drawing/2014/main" id="{8B6BED62-C795-B2DE-8D40-7F6E73CAF2CA}"/>
              </a:ext>
            </a:extLst>
          </p:cNvPr>
          <p:cNvSpPr>
            <a:spLocks noGrp="1"/>
          </p:cNvSpPr>
          <p:nvPr>
            <p:ph type="sldNum" sz="quarter" idx="12"/>
          </p:nvPr>
        </p:nvSpPr>
        <p:spPr/>
        <p:txBody>
          <a:bodyPr/>
          <a:lstStyle/>
          <a:p>
            <a:fld id="{2F6D149F-1CFC-430F-8801-82A19F0429FA}" type="slidenum">
              <a:rPr lang="en-US" smtClean="0"/>
              <a:t>22</a:t>
            </a:fld>
            <a:endParaRPr lang="en-US"/>
          </a:p>
        </p:txBody>
      </p:sp>
    </p:spTree>
    <p:extLst>
      <p:ext uri="{BB962C8B-B14F-4D97-AF65-F5344CB8AC3E}">
        <p14:creationId xmlns:p14="http://schemas.microsoft.com/office/powerpoint/2010/main" val="201125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E282FF-F2C2-584B-3435-1AE1C82713ED}"/>
              </a:ext>
            </a:extLst>
          </p:cNvPr>
          <p:cNvSpPr>
            <a:spLocks noGrp="1"/>
          </p:cNvSpPr>
          <p:nvPr>
            <p:ph type="ftr" sz="quarter" idx="11"/>
          </p:nvPr>
        </p:nvSpPr>
        <p:spPr/>
        <p:txBody>
          <a:bodyPr/>
          <a:lstStyle/>
          <a:p>
            <a:r>
              <a:rPr lang="en-US"/>
              <a:t>hillelwayne.com/talks/ese/ddd</a:t>
            </a:r>
          </a:p>
        </p:txBody>
      </p:sp>
      <p:grpSp>
        <p:nvGrpSpPr>
          <p:cNvPr id="3378" name="Group 3377">
            <a:extLst>
              <a:ext uri="{FF2B5EF4-FFF2-40B4-BE49-F238E27FC236}">
                <a16:creationId xmlns:a16="http://schemas.microsoft.com/office/drawing/2014/main" id="{773621DE-EE5E-063D-A86E-0071FA02753A}"/>
              </a:ext>
            </a:extLst>
          </p:cNvPr>
          <p:cNvGrpSpPr>
            <a:grpSpLocks noGrp="1" noUngrp="1" noRot="1" noMove="1" noResize="1"/>
          </p:cNvGrpSpPr>
          <p:nvPr/>
        </p:nvGrpSpPr>
        <p:grpSpPr>
          <a:xfrm>
            <a:off x="416201" y="1275313"/>
            <a:ext cx="5391560" cy="4726370"/>
            <a:chOff x="704436" y="1354826"/>
            <a:chExt cx="5391560" cy="4726370"/>
          </a:xfrm>
        </p:grpSpPr>
        <p:pic>
          <p:nvPicPr>
            <p:cNvPr id="3278" name="Graphic 3277">
              <a:extLst>
                <a:ext uri="{FF2B5EF4-FFF2-40B4-BE49-F238E27FC236}">
                  <a16:creationId xmlns:a16="http://schemas.microsoft.com/office/drawing/2014/main" id="{2C8CFF94-77C1-5D8F-CB4D-6297D1B6779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1354826"/>
              <a:ext cx="390566" cy="335477"/>
            </a:xfrm>
            <a:prstGeom prst="rect">
              <a:avLst/>
            </a:prstGeom>
          </p:spPr>
        </p:pic>
        <p:pic>
          <p:nvPicPr>
            <p:cNvPr id="3279" name="Graphic 3278">
              <a:extLst>
                <a:ext uri="{FF2B5EF4-FFF2-40B4-BE49-F238E27FC236}">
                  <a16:creationId xmlns:a16="http://schemas.microsoft.com/office/drawing/2014/main" id="{BC07A8C2-7B23-EBF4-30DE-15A212CC83FC}"/>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1354826"/>
              <a:ext cx="390566" cy="335477"/>
            </a:xfrm>
            <a:prstGeom prst="rect">
              <a:avLst/>
            </a:prstGeom>
          </p:spPr>
        </p:pic>
        <p:pic>
          <p:nvPicPr>
            <p:cNvPr id="3280" name="Graphic 3279">
              <a:extLst>
                <a:ext uri="{FF2B5EF4-FFF2-40B4-BE49-F238E27FC236}">
                  <a16:creationId xmlns:a16="http://schemas.microsoft.com/office/drawing/2014/main" id="{17823F22-E314-06EC-90AF-E0423CE3848E}"/>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1354826"/>
              <a:ext cx="390566" cy="335477"/>
            </a:xfrm>
            <a:prstGeom prst="rect">
              <a:avLst/>
            </a:prstGeom>
          </p:spPr>
        </p:pic>
        <p:pic>
          <p:nvPicPr>
            <p:cNvPr id="3281" name="Graphic 3280">
              <a:extLst>
                <a:ext uri="{FF2B5EF4-FFF2-40B4-BE49-F238E27FC236}">
                  <a16:creationId xmlns:a16="http://schemas.microsoft.com/office/drawing/2014/main" id="{27214CC7-5129-7A02-83EB-DACEAEA3336E}"/>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1354826"/>
              <a:ext cx="390566" cy="335477"/>
            </a:xfrm>
            <a:prstGeom prst="rect">
              <a:avLst/>
            </a:prstGeom>
          </p:spPr>
        </p:pic>
        <p:pic>
          <p:nvPicPr>
            <p:cNvPr id="3282" name="Graphic 3281">
              <a:extLst>
                <a:ext uri="{FF2B5EF4-FFF2-40B4-BE49-F238E27FC236}">
                  <a16:creationId xmlns:a16="http://schemas.microsoft.com/office/drawing/2014/main" id="{7670AF1B-F868-FC79-768D-0E9C0187420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1354826"/>
              <a:ext cx="390566" cy="335477"/>
            </a:xfrm>
            <a:prstGeom prst="rect">
              <a:avLst/>
            </a:prstGeom>
          </p:spPr>
        </p:pic>
        <p:pic>
          <p:nvPicPr>
            <p:cNvPr id="3283" name="Graphic 3282">
              <a:extLst>
                <a:ext uri="{FF2B5EF4-FFF2-40B4-BE49-F238E27FC236}">
                  <a16:creationId xmlns:a16="http://schemas.microsoft.com/office/drawing/2014/main" id="{A4D696F9-E39E-8D54-D6FA-8FE0A9C1CDE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1354826"/>
              <a:ext cx="390566" cy="335477"/>
            </a:xfrm>
            <a:prstGeom prst="rect">
              <a:avLst/>
            </a:prstGeom>
          </p:spPr>
        </p:pic>
        <p:pic>
          <p:nvPicPr>
            <p:cNvPr id="3284" name="Graphic 3283">
              <a:extLst>
                <a:ext uri="{FF2B5EF4-FFF2-40B4-BE49-F238E27FC236}">
                  <a16:creationId xmlns:a16="http://schemas.microsoft.com/office/drawing/2014/main" id="{9B8AC26C-4D11-DCD2-523C-AF908243A3B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1354826"/>
              <a:ext cx="390566" cy="335477"/>
            </a:xfrm>
            <a:prstGeom prst="rect">
              <a:avLst/>
            </a:prstGeom>
          </p:spPr>
        </p:pic>
        <p:pic>
          <p:nvPicPr>
            <p:cNvPr id="3285" name="Graphic 3284">
              <a:extLst>
                <a:ext uri="{FF2B5EF4-FFF2-40B4-BE49-F238E27FC236}">
                  <a16:creationId xmlns:a16="http://schemas.microsoft.com/office/drawing/2014/main" id="{443F18E4-0C8F-1359-FC2B-96686C4D5B14}"/>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1354826"/>
              <a:ext cx="390566" cy="335477"/>
            </a:xfrm>
            <a:prstGeom prst="rect">
              <a:avLst/>
            </a:prstGeom>
          </p:spPr>
        </p:pic>
        <p:pic>
          <p:nvPicPr>
            <p:cNvPr id="3286" name="Graphic 3285">
              <a:extLst>
                <a:ext uri="{FF2B5EF4-FFF2-40B4-BE49-F238E27FC236}">
                  <a16:creationId xmlns:a16="http://schemas.microsoft.com/office/drawing/2014/main" id="{FCAA6978-4A7A-2F40-3B20-3D80263EC5E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1354826"/>
              <a:ext cx="390566" cy="335477"/>
            </a:xfrm>
            <a:prstGeom prst="rect">
              <a:avLst/>
            </a:prstGeom>
          </p:spPr>
        </p:pic>
        <p:pic>
          <p:nvPicPr>
            <p:cNvPr id="3287" name="Graphic 3286">
              <a:extLst>
                <a:ext uri="{FF2B5EF4-FFF2-40B4-BE49-F238E27FC236}">
                  <a16:creationId xmlns:a16="http://schemas.microsoft.com/office/drawing/2014/main" id="{287D7699-2E2A-8D87-9907-E7AA2222144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1354826"/>
              <a:ext cx="390566" cy="335477"/>
            </a:xfrm>
            <a:prstGeom prst="rect">
              <a:avLst/>
            </a:prstGeom>
          </p:spPr>
        </p:pic>
        <p:pic>
          <p:nvPicPr>
            <p:cNvPr id="3288" name="Graphic 3287">
              <a:extLst>
                <a:ext uri="{FF2B5EF4-FFF2-40B4-BE49-F238E27FC236}">
                  <a16:creationId xmlns:a16="http://schemas.microsoft.com/office/drawing/2014/main" id="{57EACCDC-F0E9-E2D7-6C29-2107977148F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1842703"/>
              <a:ext cx="390566" cy="335477"/>
            </a:xfrm>
            <a:prstGeom prst="rect">
              <a:avLst/>
            </a:prstGeom>
          </p:spPr>
        </p:pic>
        <p:pic>
          <p:nvPicPr>
            <p:cNvPr id="3289" name="Graphic 3288">
              <a:extLst>
                <a:ext uri="{FF2B5EF4-FFF2-40B4-BE49-F238E27FC236}">
                  <a16:creationId xmlns:a16="http://schemas.microsoft.com/office/drawing/2014/main" id="{8028EB90-58CE-7830-EC97-EDC17DECE8A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1842703"/>
              <a:ext cx="390566" cy="335477"/>
            </a:xfrm>
            <a:prstGeom prst="rect">
              <a:avLst/>
            </a:prstGeom>
          </p:spPr>
        </p:pic>
        <p:pic>
          <p:nvPicPr>
            <p:cNvPr id="3290" name="Graphic 3289">
              <a:extLst>
                <a:ext uri="{FF2B5EF4-FFF2-40B4-BE49-F238E27FC236}">
                  <a16:creationId xmlns:a16="http://schemas.microsoft.com/office/drawing/2014/main" id="{D87DB749-A17C-8EB6-B524-69E7033E95D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1842703"/>
              <a:ext cx="390566" cy="335477"/>
            </a:xfrm>
            <a:prstGeom prst="rect">
              <a:avLst/>
            </a:prstGeom>
          </p:spPr>
        </p:pic>
        <p:pic>
          <p:nvPicPr>
            <p:cNvPr id="3291" name="Graphic 3290">
              <a:extLst>
                <a:ext uri="{FF2B5EF4-FFF2-40B4-BE49-F238E27FC236}">
                  <a16:creationId xmlns:a16="http://schemas.microsoft.com/office/drawing/2014/main" id="{FE4AC7D1-78C5-AF07-0BEB-F8CCFF34F6E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1842703"/>
              <a:ext cx="390566" cy="335477"/>
            </a:xfrm>
            <a:prstGeom prst="rect">
              <a:avLst/>
            </a:prstGeom>
          </p:spPr>
        </p:pic>
        <p:pic>
          <p:nvPicPr>
            <p:cNvPr id="3292" name="Graphic 3291">
              <a:extLst>
                <a:ext uri="{FF2B5EF4-FFF2-40B4-BE49-F238E27FC236}">
                  <a16:creationId xmlns:a16="http://schemas.microsoft.com/office/drawing/2014/main" id="{9414E98F-E90E-6FBC-272C-B34E720506D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1842703"/>
              <a:ext cx="390566" cy="335477"/>
            </a:xfrm>
            <a:prstGeom prst="rect">
              <a:avLst/>
            </a:prstGeom>
          </p:spPr>
        </p:pic>
        <p:pic>
          <p:nvPicPr>
            <p:cNvPr id="3293" name="Graphic 3292">
              <a:extLst>
                <a:ext uri="{FF2B5EF4-FFF2-40B4-BE49-F238E27FC236}">
                  <a16:creationId xmlns:a16="http://schemas.microsoft.com/office/drawing/2014/main" id="{086C2893-39E5-7950-14D9-7DCCE8CE3AB3}"/>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1842703"/>
              <a:ext cx="390566" cy="335477"/>
            </a:xfrm>
            <a:prstGeom prst="rect">
              <a:avLst/>
            </a:prstGeom>
          </p:spPr>
        </p:pic>
        <p:pic>
          <p:nvPicPr>
            <p:cNvPr id="3294" name="Graphic 3293">
              <a:extLst>
                <a:ext uri="{FF2B5EF4-FFF2-40B4-BE49-F238E27FC236}">
                  <a16:creationId xmlns:a16="http://schemas.microsoft.com/office/drawing/2014/main" id="{C10D1D1D-A010-5232-570A-109F0956903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1842703"/>
              <a:ext cx="390566" cy="335477"/>
            </a:xfrm>
            <a:prstGeom prst="rect">
              <a:avLst/>
            </a:prstGeom>
          </p:spPr>
        </p:pic>
        <p:pic>
          <p:nvPicPr>
            <p:cNvPr id="3295" name="Graphic 3294">
              <a:extLst>
                <a:ext uri="{FF2B5EF4-FFF2-40B4-BE49-F238E27FC236}">
                  <a16:creationId xmlns:a16="http://schemas.microsoft.com/office/drawing/2014/main" id="{D0E503C0-841E-B848-440A-6C0887F0B7E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1842703"/>
              <a:ext cx="390566" cy="335477"/>
            </a:xfrm>
            <a:prstGeom prst="rect">
              <a:avLst/>
            </a:prstGeom>
          </p:spPr>
        </p:pic>
        <p:pic>
          <p:nvPicPr>
            <p:cNvPr id="3296" name="Graphic 3295">
              <a:extLst>
                <a:ext uri="{FF2B5EF4-FFF2-40B4-BE49-F238E27FC236}">
                  <a16:creationId xmlns:a16="http://schemas.microsoft.com/office/drawing/2014/main" id="{829DC5DD-C39D-E2BE-0F8B-1BB2805CEC5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1842703"/>
              <a:ext cx="390566" cy="335477"/>
            </a:xfrm>
            <a:prstGeom prst="rect">
              <a:avLst/>
            </a:prstGeom>
          </p:spPr>
        </p:pic>
        <p:pic>
          <p:nvPicPr>
            <p:cNvPr id="3297" name="Graphic 3296">
              <a:extLst>
                <a:ext uri="{FF2B5EF4-FFF2-40B4-BE49-F238E27FC236}">
                  <a16:creationId xmlns:a16="http://schemas.microsoft.com/office/drawing/2014/main" id="{725BB755-90F0-4586-68B9-B21BBC512CF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1842703"/>
              <a:ext cx="390566" cy="335477"/>
            </a:xfrm>
            <a:prstGeom prst="rect">
              <a:avLst/>
            </a:prstGeom>
          </p:spPr>
        </p:pic>
        <p:pic>
          <p:nvPicPr>
            <p:cNvPr id="3298" name="Graphic 3297">
              <a:extLst>
                <a:ext uri="{FF2B5EF4-FFF2-40B4-BE49-F238E27FC236}">
                  <a16:creationId xmlns:a16="http://schemas.microsoft.com/office/drawing/2014/main" id="{026266F1-A014-D901-B3DD-0A707870300C}"/>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2330580"/>
              <a:ext cx="390566" cy="335477"/>
            </a:xfrm>
            <a:prstGeom prst="rect">
              <a:avLst/>
            </a:prstGeom>
          </p:spPr>
        </p:pic>
        <p:pic>
          <p:nvPicPr>
            <p:cNvPr id="3299" name="Graphic 3298">
              <a:extLst>
                <a:ext uri="{FF2B5EF4-FFF2-40B4-BE49-F238E27FC236}">
                  <a16:creationId xmlns:a16="http://schemas.microsoft.com/office/drawing/2014/main" id="{6F9ABF04-2AB9-DA62-8AC6-829C244171F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2330580"/>
              <a:ext cx="390566" cy="335477"/>
            </a:xfrm>
            <a:prstGeom prst="rect">
              <a:avLst/>
            </a:prstGeom>
          </p:spPr>
        </p:pic>
        <p:pic>
          <p:nvPicPr>
            <p:cNvPr id="3300" name="Graphic 3299">
              <a:extLst>
                <a:ext uri="{FF2B5EF4-FFF2-40B4-BE49-F238E27FC236}">
                  <a16:creationId xmlns:a16="http://schemas.microsoft.com/office/drawing/2014/main" id="{36E699D3-6601-187F-BB1D-553C7936D72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2330580"/>
              <a:ext cx="390566" cy="335477"/>
            </a:xfrm>
            <a:prstGeom prst="rect">
              <a:avLst/>
            </a:prstGeom>
          </p:spPr>
        </p:pic>
        <p:pic>
          <p:nvPicPr>
            <p:cNvPr id="3301" name="Graphic 3300">
              <a:extLst>
                <a:ext uri="{FF2B5EF4-FFF2-40B4-BE49-F238E27FC236}">
                  <a16:creationId xmlns:a16="http://schemas.microsoft.com/office/drawing/2014/main" id="{CF4B1D71-5923-B5AD-2BDB-BF5BB905D4D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2330580"/>
              <a:ext cx="390566" cy="335477"/>
            </a:xfrm>
            <a:prstGeom prst="rect">
              <a:avLst/>
            </a:prstGeom>
          </p:spPr>
        </p:pic>
        <p:pic>
          <p:nvPicPr>
            <p:cNvPr id="3302" name="Graphic 3301">
              <a:extLst>
                <a:ext uri="{FF2B5EF4-FFF2-40B4-BE49-F238E27FC236}">
                  <a16:creationId xmlns:a16="http://schemas.microsoft.com/office/drawing/2014/main" id="{4FA1D3F6-6656-4465-0743-47E71A04EF4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2330580"/>
              <a:ext cx="390566" cy="335477"/>
            </a:xfrm>
            <a:prstGeom prst="rect">
              <a:avLst/>
            </a:prstGeom>
          </p:spPr>
        </p:pic>
        <p:pic>
          <p:nvPicPr>
            <p:cNvPr id="3303" name="Graphic 3302">
              <a:extLst>
                <a:ext uri="{FF2B5EF4-FFF2-40B4-BE49-F238E27FC236}">
                  <a16:creationId xmlns:a16="http://schemas.microsoft.com/office/drawing/2014/main" id="{A07E16FC-98E3-F6AA-73A4-7BFAACC2294E}"/>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2330580"/>
              <a:ext cx="390566" cy="335477"/>
            </a:xfrm>
            <a:prstGeom prst="rect">
              <a:avLst/>
            </a:prstGeom>
          </p:spPr>
        </p:pic>
        <p:pic>
          <p:nvPicPr>
            <p:cNvPr id="3304" name="Graphic 3303">
              <a:extLst>
                <a:ext uri="{FF2B5EF4-FFF2-40B4-BE49-F238E27FC236}">
                  <a16:creationId xmlns:a16="http://schemas.microsoft.com/office/drawing/2014/main" id="{3FB3646B-4A1D-230E-6E69-B023A245E7D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2330580"/>
              <a:ext cx="390566" cy="335477"/>
            </a:xfrm>
            <a:prstGeom prst="rect">
              <a:avLst/>
            </a:prstGeom>
          </p:spPr>
        </p:pic>
        <p:pic>
          <p:nvPicPr>
            <p:cNvPr id="3305" name="Graphic 3304">
              <a:extLst>
                <a:ext uri="{FF2B5EF4-FFF2-40B4-BE49-F238E27FC236}">
                  <a16:creationId xmlns:a16="http://schemas.microsoft.com/office/drawing/2014/main" id="{0EB4985A-2127-48AB-D286-D3B6729E97E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2330580"/>
              <a:ext cx="390566" cy="335477"/>
            </a:xfrm>
            <a:prstGeom prst="rect">
              <a:avLst/>
            </a:prstGeom>
          </p:spPr>
        </p:pic>
        <p:pic>
          <p:nvPicPr>
            <p:cNvPr id="3306" name="Graphic 3305">
              <a:extLst>
                <a:ext uri="{FF2B5EF4-FFF2-40B4-BE49-F238E27FC236}">
                  <a16:creationId xmlns:a16="http://schemas.microsoft.com/office/drawing/2014/main" id="{692778EF-CDC2-49DA-8217-0E00DD4EEBC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2330580"/>
              <a:ext cx="390566" cy="335477"/>
            </a:xfrm>
            <a:prstGeom prst="rect">
              <a:avLst/>
            </a:prstGeom>
          </p:spPr>
        </p:pic>
        <p:pic>
          <p:nvPicPr>
            <p:cNvPr id="3307" name="Graphic 3306">
              <a:extLst>
                <a:ext uri="{FF2B5EF4-FFF2-40B4-BE49-F238E27FC236}">
                  <a16:creationId xmlns:a16="http://schemas.microsoft.com/office/drawing/2014/main" id="{52B97DEB-D977-3F8B-3175-9A861C6928D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2330580"/>
              <a:ext cx="390566" cy="335477"/>
            </a:xfrm>
            <a:prstGeom prst="rect">
              <a:avLst/>
            </a:prstGeom>
          </p:spPr>
        </p:pic>
        <p:pic>
          <p:nvPicPr>
            <p:cNvPr id="3308" name="Graphic 3307">
              <a:extLst>
                <a:ext uri="{FF2B5EF4-FFF2-40B4-BE49-F238E27FC236}">
                  <a16:creationId xmlns:a16="http://schemas.microsoft.com/office/drawing/2014/main" id="{8A18911C-627A-3532-534D-5A05A514CA2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2818457"/>
              <a:ext cx="390566" cy="335477"/>
            </a:xfrm>
            <a:prstGeom prst="rect">
              <a:avLst/>
            </a:prstGeom>
          </p:spPr>
        </p:pic>
        <p:pic>
          <p:nvPicPr>
            <p:cNvPr id="3309" name="Graphic 3308">
              <a:extLst>
                <a:ext uri="{FF2B5EF4-FFF2-40B4-BE49-F238E27FC236}">
                  <a16:creationId xmlns:a16="http://schemas.microsoft.com/office/drawing/2014/main" id="{C278DE62-9AF9-74B0-B46A-7CFF0537C95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2818457"/>
              <a:ext cx="390566" cy="335477"/>
            </a:xfrm>
            <a:prstGeom prst="rect">
              <a:avLst/>
            </a:prstGeom>
          </p:spPr>
        </p:pic>
        <p:pic>
          <p:nvPicPr>
            <p:cNvPr id="3310" name="Graphic 3309">
              <a:extLst>
                <a:ext uri="{FF2B5EF4-FFF2-40B4-BE49-F238E27FC236}">
                  <a16:creationId xmlns:a16="http://schemas.microsoft.com/office/drawing/2014/main" id="{7209F0AF-72A7-6521-D5C2-2660C8D094C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2818457"/>
              <a:ext cx="390566" cy="335477"/>
            </a:xfrm>
            <a:prstGeom prst="rect">
              <a:avLst/>
            </a:prstGeom>
          </p:spPr>
        </p:pic>
        <p:pic>
          <p:nvPicPr>
            <p:cNvPr id="3311" name="Graphic 3310">
              <a:extLst>
                <a:ext uri="{FF2B5EF4-FFF2-40B4-BE49-F238E27FC236}">
                  <a16:creationId xmlns:a16="http://schemas.microsoft.com/office/drawing/2014/main" id="{06D0577E-433E-8188-CD91-0802839DE53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2818457"/>
              <a:ext cx="390566" cy="335477"/>
            </a:xfrm>
            <a:prstGeom prst="rect">
              <a:avLst/>
            </a:prstGeom>
          </p:spPr>
        </p:pic>
        <p:pic>
          <p:nvPicPr>
            <p:cNvPr id="3312" name="Graphic 3311">
              <a:extLst>
                <a:ext uri="{FF2B5EF4-FFF2-40B4-BE49-F238E27FC236}">
                  <a16:creationId xmlns:a16="http://schemas.microsoft.com/office/drawing/2014/main" id="{60AF83D4-BF96-EE5F-0666-84F7F54FF99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2818457"/>
              <a:ext cx="390566" cy="335477"/>
            </a:xfrm>
            <a:prstGeom prst="rect">
              <a:avLst/>
            </a:prstGeom>
          </p:spPr>
        </p:pic>
        <p:pic>
          <p:nvPicPr>
            <p:cNvPr id="3313" name="Graphic 3312">
              <a:extLst>
                <a:ext uri="{FF2B5EF4-FFF2-40B4-BE49-F238E27FC236}">
                  <a16:creationId xmlns:a16="http://schemas.microsoft.com/office/drawing/2014/main" id="{35BEA9E0-942C-5B5E-6664-F379A35EC5F7}"/>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2818457"/>
              <a:ext cx="390566" cy="335477"/>
            </a:xfrm>
            <a:prstGeom prst="rect">
              <a:avLst/>
            </a:prstGeom>
          </p:spPr>
        </p:pic>
        <p:pic>
          <p:nvPicPr>
            <p:cNvPr id="3314" name="Graphic 3313">
              <a:extLst>
                <a:ext uri="{FF2B5EF4-FFF2-40B4-BE49-F238E27FC236}">
                  <a16:creationId xmlns:a16="http://schemas.microsoft.com/office/drawing/2014/main" id="{0BC5EBE2-35FA-96D8-0514-607C63568A5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2818457"/>
              <a:ext cx="390566" cy="335477"/>
            </a:xfrm>
            <a:prstGeom prst="rect">
              <a:avLst/>
            </a:prstGeom>
          </p:spPr>
        </p:pic>
        <p:pic>
          <p:nvPicPr>
            <p:cNvPr id="3315" name="Graphic 3314">
              <a:extLst>
                <a:ext uri="{FF2B5EF4-FFF2-40B4-BE49-F238E27FC236}">
                  <a16:creationId xmlns:a16="http://schemas.microsoft.com/office/drawing/2014/main" id="{D128BB70-0476-E906-796E-23AA5FFBBB2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2818457"/>
              <a:ext cx="390566" cy="335477"/>
            </a:xfrm>
            <a:prstGeom prst="rect">
              <a:avLst/>
            </a:prstGeom>
          </p:spPr>
        </p:pic>
        <p:pic>
          <p:nvPicPr>
            <p:cNvPr id="3316" name="Graphic 3315">
              <a:extLst>
                <a:ext uri="{FF2B5EF4-FFF2-40B4-BE49-F238E27FC236}">
                  <a16:creationId xmlns:a16="http://schemas.microsoft.com/office/drawing/2014/main" id="{20C58ACA-3EB0-8EDE-E0E7-8CBAD11857B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2818457"/>
              <a:ext cx="390566" cy="335477"/>
            </a:xfrm>
            <a:prstGeom prst="rect">
              <a:avLst/>
            </a:prstGeom>
          </p:spPr>
        </p:pic>
        <p:pic>
          <p:nvPicPr>
            <p:cNvPr id="3317" name="Graphic 3316">
              <a:extLst>
                <a:ext uri="{FF2B5EF4-FFF2-40B4-BE49-F238E27FC236}">
                  <a16:creationId xmlns:a16="http://schemas.microsoft.com/office/drawing/2014/main" id="{C5D1D7A1-784A-D7FC-9BF7-71219B3CB32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2818457"/>
              <a:ext cx="390566" cy="335477"/>
            </a:xfrm>
            <a:prstGeom prst="rect">
              <a:avLst/>
            </a:prstGeom>
          </p:spPr>
        </p:pic>
        <p:pic>
          <p:nvPicPr>
            <p:cNvPr id="3318" name="Graphic 3317">
              <a:extLst>
                <a:ext uri="{FF2B5EF4-FFF2-40B4-BE49-F238E27FC236}">
                  <a16:creationId xmlns:a16="http://schemas.microsoft.com/office/drawing/2014/main" id="{A46F5DE1-9620-8CDF-A655-5EFF598984E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3306334"/>
              <a:ext cx="390566" cy="335477"/>
            </a:xfrm>
            <a:prstGeom prst="rect">
              <a:avLst/>
            </a:prstGeom>
          </p:spPr>
        </p:pic>
        <p:pic>
          <p:nvPicPr>
            <p:cNvPr id="3319" name="Graphic 3318">
              <a:extLst>
                <a:ext uri="{FF2B5EF4-FFF2-40B4-BE49-F238E27FC236}">
                  <a16:creationId xmlns:a16="http://schemas.microsoft.com/office/drawing/2014/main" id="{AD5F4F0C-3000-576C-6DAD-B70BB8924BE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3306334"/>
              <a:ext cx="390566" cy="335477"/>
            </a:xfrm>
            <a:prstGeom prst="rect">
              <a:avLst/>
            </a:prstGeom>
          </p:spPr>
        </p:pic>
        <p:pic>
          <p:nvPicPr>
            <p:cNvPr id="3320" name="Graphic 3319">
              <a:extLst>
                <a:ext uri="{FF2B5EF4-FFF2-40B4-BE49-F238E27FC236}">
                  <a16:creationId xmlns:a16="http://schemas.microsoft.com/office/drawing/2014/main" id="{D1388392-E65D-1371-E1D5-353EBC3E86C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3306334"/>
              <a:ext cx="390566" cy="335477"/>
            </a:xfrm>
            <a:prstGeom prst="rect">
              <a:avLst/>
            </a:prstGeom>
          </p:spPr>
        </p:pic>
        <p:pic>
          <p:nvPicPr>
            <p:cNvPr id="3321" name="Graphic 3320">
              <a:extLst>
                <a:ext uri="{FF2B5EF4-FFF2-40B4-BE49-F238E27FC236}">
                  <a16:creationId xmlns:a16="http://schemas.microsoft.com/office/drawing/2014/main" id="{F289AEE1-59C9-1D4A-3D58-54989DEF023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3306334"/>
              <a:ext cx="390566" cy="335477"/>
            </a:xfrm>
            <a:prstGeom prst="rect">
              <a:avLst/>
            </a:prstGeom>
          </p:spPr>
        </p:pic>
        <p:pic>
          <p:nvPicPr>
            <p:cNvPr id="3322" name="Graphic 3321">
              <a:extLst>
                <a:ext uri="{FF2B5EF4-FFF2-40B4-BE49-F238E27FC236}">
                  <a16:creationId xmlns:a16="http://schemas.microsoft.com/office/drawing/2014/main" id="{240303A8-27FD-80EF-3F32-36D869ABC1A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3306334"/>
              <a:ext cx="390566" cy="335477"/>
            </a:xfrm>
            <a:prstGeom prst="rect">
              <a:avLst/>
            </a:prstGeom>
          </p:spPr>
        </p:pic>
        <p:pic>
          <p:nvPicPr>
            <p:cNvPr id="3323" name="Graphic 3322">
              <a:extLst>
                <a:ext uri="{FF2B5EF4-FFF2-40B4-BE49-F238E27FC236}">
                  <a16:creationId xmlns:a16="http://schemas.microsoft.com/office/drawing/2014/main" id="{1CB952A1-CF1B-2CBE-4671-9CB1FA19C0D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3306334"/>
              <a:ext cx="390566" cy="335477"/>
            </a:xfrm>
            <a:prstGeom prst="rect">
              <a:avLst/>
            </a:prstGeom>
          </p:spPr>
        </p:pic>
        <p:pic>
          <p:nvPicPr>
            <p:cNvPr id="3324" name="Graphic 3323">
              <a:extLst>
                <a:ext uri="{FF2B5EF4-FFF2-40B4-BE49-F238E27FC236}">
                  <a16:creationId xmlns:a16="http://schemas.microsoft.com/office/drawing/2014/main" id="{34FD5B38-DD05-8885-4501-6B057D150EF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3306334"/>
              <a:ext cx="390566" cy="335477"/>
            </a:xfrm>
            <a:prstGeom prst="rect">
              <a:avLst/>
            </a:prstGeom>
          </p:spPr>
        </p:pic>
        <p:pic>
          <p:nvPicPr>
            <p:cNvPr id="3325" name="Graphic 3324">
              <a:extLst>
                <a:ext uri="{FF2B5EF4-FFF2-40B4-BE49-F238E27FC236}">
                  <a16:creationId xmlns:a16="http://schemas.microsoft.com/office/drawing/2014/main" id="{F26C4739-5A1F-61F6-E3D7-803EF4BDA58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3306334"/>
              <a:ext cx="390566" cy="335477"/>
            </a:xfrm>
            <a:prstGeom prst="rect">
              <a:avLst/>
            </a:prstGeom>
          </p:spPr>
        </p:pic>
        <p:pic>
          <p:nvPicPr>
            <p:cNvPr id="3326" name="Graphic 3325">
              <a:extLst>
                <a:ext uri="{FF2B5EF4-FFF2-40B4-BE49-F238E27FC236}">
                  <a16:creationId xmlns:a16="http://schemas.microsoft.com/office/drawing/2014/main" id="{2184C70E-764E-0CED-5043-20AC556A331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3306334"/>
              <a:ext cx="390566" cy="335477"/>
            </a:xfrm>
            <a:prstGeom prst="rect">
              <a:avLst/>
            </a:prstGeom>
          </p:spPr>
        </p:pic>
        <p:pic>
          <p:nvPicPr>
            <p:cNvPr id="3327" name="Graphic 3326">
              <a:extLst>
                <a:ext uri="{FF2B5EF4-FFF2-40B4-BE49-F238E27FC236}">
                  <a16:creationId xmlns:a16="http://schemas.microsoft.com/office/drawing/2014/main" id="{A1E0C1F4-7083-5EFA-25AA-DA0E1B8C2C4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3306334"/>
              <a:ext cx="390566" cy="335477"/>
            </a:xfrm>
            <a:prstGeom prst="rect">
              <a:avLst/>
            </a:prstGeom>
          </p:spPr>
        </p:pic>
        <p:pic>
          <p:nvPicPr>
            <p:cNvPr id="3328" name="Graphic 3327">
              <a:extLst>
                <a:ext uri="{FF2B5EF4-FFF2-40B4-BE49-F238E27FC236}">
                  <a16:creationId xmlns:a16="http://schemas.microsoft.com/office/drawing/2014/main" id="{C467677E-3A25-5F08-4793-FFCD40E1644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3794211"/>
              <a:ext cx="390566" cy="335477"/>
            </a:xfrm>
            <a:prstGeom prst="rect">
              <a:avLst/>
            </a:prstGeom>
          </p:spPr>
        </p:pic>
        <p:pic>
          <p:nvPicPr>
            <p:cNvPr id="3329" name="Graphic 3328">
              <a:extLst>
                <a:ext uri="{FF2B5EF4-FFF2-40B4-BE49-F238E27FC236}">
                  <a16:creationId xmlns:a16="http://schemas.microsoft.com/office/drawing/2014/main" id="{4E2AAB13-9914-9419-EDF3-E1FC09DA61C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3794211"/>
              <a:ext cx="390566" cy="335477"/>
            </a:xfrm>
            <a:prstGeom prst="rect">
              <a:avLst/>
            </a:prstGeom>
          </p:spPr>
        </p:pic>
        <p:pic>
          <p:nvPicPr>
            <p:cNvPr id="3330" name="Graphic 3329">
              <a:extLst>
                <a:ext uri="{FF2B5EF4-FFF2-40B4-BE49-F238E27FC236}">
                  <a16:creationId xmlns:a16="http://schemas.microsoft.com/office/drawing/2014/main" id="{2B4DB52B-1921-1897-88A1-5C64B83093B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3794211"/>
              <a:ext cx="390566" cy="335477"/>
            </a:xfrm>
            <a:prstGeom prst="rect">
              <a:avLst/>
            </a:prstGeom>
          </p:spPr>
        </p:pic>
        <p:pic>
          <p:nvPicPr>
            <p:cNvPr id="3331" name="Graphic 3330">
              <a:extLst>
                <a:ext uri="{FF2B5EF4-FFF2-40B4-BE49-F238E27FC236}">
                  <a16:creationId xmlns:a16="http://schemas.microsoft.com/office/drawing/2014/main" id="{A138D9AE-1AB1-7AF1-10BA-1DCE24D34BE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3794211"/>
              <a:ext cx="390566" cy="335477"/>
            </a:xfrm>
            <a:prstGeom prst="rect">
              <a:avLst/>
            </a:prstGeom>
          </p:spPr>
        </p:pic>
        <p:pic>
          <p:nvPicPr>
            <p:cNvPr id="3332" name="Graphic 3331">
              <a:extLst>
                <a:ext uri="{FF2B5EF4-FFF2-40B4-BE49-F238E27FC236}">
                  <a16:creationId xmlns:a16="http://schemas.microsoft.com/office/drawing/2014/main" id="{B96AB386-A7C0-94FB-A5F8-F47A5E5B3E93}"/>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3794211"/>
              <a:ext cx="390566" cy="335477"/>
            </a:xfrm>
            <a:prstGeom prst="rect">
              <a:avLst/>
            </a:prstGeom>
          </p:spPr>
        </p:pic>
        <p:pic>
          <p:nvPicPr>
            <p:cNvPr id="3333" name="Graphic 3332">
              <a:extLst>
                <a:ext uri="{FF2B5EF4-FFF2-40B4-BE49-F238E27FC236}">
                  <a16:creationId xmlns:a16="http://schemas.microsoft.com/office/drawing/2014/main" id="{195F0677-591A-FC11-2C65-09096FEF279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3794211"/>
              <a:ext cx="390566" cy="335477"/>
            </a:xfrm>
            <a:prstGeom prst="rect">
              <a:avLst/>
            </a:prstGeom>
          </p:spPr>
        </p:pic>
        <p:pic>
          <p:nvPicPr>
            <p:cNvPr id="3334" name="Graphic 3333">
              <a:extLst>
                <a:ext uri="{FF2B5EF4-FFF2-40B4-BE49-F238E27FC236}">
                  <a16:creationId xmlns:a16="http://schemas.microsoft.com/office/drawing/2014/main" id="{5AE91E16-88D1-52E1-8876-B1234231FF7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3794211"/>
              <a:ext cx="390566" cy="335477"/>
            </a:xfrm>
            <a:prstGeom prst="rect">
              <a:avLst/>
            </a:prstGeom>
          </p:spPr>
        </p:pic>
        <p:pic>
          <p:nvPicPr>
            <p:cNvPr id="3335" name="Graphic 3334">
              <a:extLst>
                <a:ext uri="{FF2B5EF4-FFF2-40B4-BE49-F238E27FC236}">
                  <a16:creationId xmlns:a16="http://schemas.microsoft.com/office/drawing/2014/main" id="{A595980A-3519-BB9C-F877-210E86F0E2EC}"/>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3794211"/>
              <a:ext cx="390566" cy="335477"/>
            </a:xfrm>
            <a:prstGeom prst="rect">
              <a:avLst/>
            </a:prstGeom>
          </p:spPr>
        </p:pic>
        <p:pic>
          <p:nvPicPr>
            <p:cNvPr id="3336" name="Graphic 3335">
              <a:extLst>
                <a:ext uri="{FF2B5EF4-FFF2-40B4-BE49-F238E27FC236}">
                  <a16:creationId xmlns:a16="http://schemas.microsoft.com/office/drawing/2014/main" id="{1AA6A91E-11CB-6D6C-3A49-F0AC7EDF581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3794211"/>
              <a:ext cx="390566" cy="335477"/>
            </a:xfrm>
            <a:prstGeom prst="rect">
              <a:avLst/>
            </a:prstGeom>
          </p:spPr>
        </p:pic>
        <p:pic>
          <p:nvPicPr>
            <p:cNvPr id="3337" name="Graphic 3336">
              <a:extLst>
                <a:ext uri="{FF2B5EF4-FFF2-40B4-BE49-F238E27FC236}">
                  <a16:creationId xmlns:a16="http://schemas.microsoft.com/office/drawing/2014/main" id="{1C61B5BD-B5F4-B67E-3FC7-CD54DBA44884}"/>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3794211"/>
              <a:ext cx="390566" cy="335477"/>
            </a:xfrm>
            <a:prstGeom prst="rect">
              <a:avLst/>
            </a:prstGeom>
          </p:spPr>
        </p:pic>
        <p:pic>
          <p:nvPicPr>
            <p:cNvPr id="3338" name="Graphic 3337">
              <a:extLst>
                <a:ext uri="{FF2B5EF4-FFF2-40B4-BE49-F238E27FC236}">
                  <a16:creationId xmlns:a16="http://schemas.microsoft.com/office/drawing/2014/main" id="{07548E07-3521-EE9B-20C1-32B0F16F0ED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4282088"/>
              <a:ext cx="390566" cy="335477"/>
            </a:xfrm>
            <a:prstGeom prst="rect">
              <a:avLst/>
            </a:prstGeom>
          </p:spPr>
        </p:pic>
        <p:pic>
          <p:nvPicPr>
            <p:cNvPr id="3339" name="Graphic 3338">
              <a:extLst>
                <a:ext uri="{FF2B5EF4-FFF2-40B4-BE49-F238E27FC236}">
                  <a16:creationId xmlns:a16="http://schemas.microsoft.com/office/drawing/2014/main" id="{40C7FA72-77B9-AE92-350C-8BBFC5B02C8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4282088"/>
              <a:ext cx="390566" cy="335477"/>
            </a:xfrm>
            <a:prstGeom prst="rect">
              <a:avLst/>
            </a:prstGeom>
          </p:spPr>
        </p:pic>
        <p:pic>
          <p:nvPicPr>
            <p:cNvPr id="3340" name="Graphic 3339">
              <a:extLst>
                <a:ext uri="{FF2B5EF4-FFF2-40B4-BE49-F238E27FC236}">
                  <a16:creationId xmlns:a16="http://schemas.microsoft.com/office/drawing/2014/main" id="{D044DE37-05A4-DD32-FD05-4C9465A8574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4282088"/>
              <a:ext cx="390566" cy="335477"/>
            </a:xfrm>
            <a:prstGeom prst="rect">
              <a:avLst/>
            </a:prstGeom>
          </p:spPr>
        </p:pic>
        <p:pic>
          <p:nvPicPr>
            <p:cNvPr id="3341" name="Graphic 3340">
              <a:extLst>
                <a:ext uri="{FF2B5EF4-FFF2-40B4-BE49-F238E27FC236}">
                  <a16:creationId xmlns:a16="http://schemas.microsoft.com/office/drawing/2014/main" id="{8ED55AC4-590E-D74A-3ABE-2F0503BAA91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4282088"/>
              <a:ext cx="390566" cy="335477"/>
            </a:xfrm>
            <a:prstGeom prst="rect">
              <a:avLst/>
            </a:prstGeom>
          </p:spPr>
        </p:pic>
        <p:pic>
          <p:nvPicPr>
            <p:cNvPr id="3342" name="Graphic 3341">
              <a:extLst>
                <a:ext uri="{FF2B5EF4-FFF2-40B4-BE49-F238E27FC236}">
                  <a16:creationId xmlns:a16="http://schemas.microsoft.com/office/drawing/2014/main" id="{B7056CEC-6A7A-4954-50A3-3A31B291969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4282088"/>
              <a:ext cx="390566" cy="335477"/>
            </a:xfrm>
            <a:prstGeom prst="rect">
              <a:avLst/>
            </a:prstGeom>
          </p:spPr>
        </p:pic>
        <p:pic>
          <p:nvPicPr>
            <p:cNvPr id="3343" name="Graphic 3342">
              <a:extLst>
                <a:ext uri="{FF2B5EF4-FFF2-40B4-BE49-F238E27FC236}">
                  <a16:creationId xmlns:a16="http://schemas.microsoft.com/office/drawing/2014/main" id="{A75A3548-E2D3-64E8-E9B0-025C39EC9A23}"/>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4282088"/>
              <a:ext cx="390566" cy="335477"/>
            </a:xfrm>
            <a:prstGeom prst="rect">
              <a:avLst/>
            </a:prstGeom>
          </p:spPr>
        </p:pic>
        <p:pic>
          <p:nvPicPr>
            <p:cNvPr id="3344" name="Graphic 3343">
              <a:extLst>
                <a:ext uri="{FF2B5EF4-FFF2-40B4-BE49-F238E27FC236}">
                  <a16:creationId xmlns:a16="http://schemas.microsoft.com/office/drawing/2014/main" id="{39BC3412-6367-6B5E-96CF-74A989BCC71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4282088"/>
              <a:ext cx="390566" cy="335477"/>
            </a:xfrm>
            <a:prstGeom prst="rect">
              <a:avLst/>
            </a:prstGeom>
          </p:spPr>
        </p:pic>
        <p:pic>
          <p:nvPicPr>
            <p:cNvPr id="3345" name="Graphic 3344">
              <a:extLst>
                <a:ext uri="{FF2B5EF4-FFF2-40B4-BE49-F238E27FC236}">
                  <a16:creationId xmlns:a16="http://schemas.microsoft.com/office/drawing/2014/main" id="{96D0B262-F608-F6D9-DBDA-51119677F6A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4282088"/>
              <a:ext cx="390566" cy="335477"/>
            </a:xfrm>
            <a:prstGeom prst="rect">
              <a:avLst/>
            </a:prstGeom>
          </p:spPr>
        </p:pic>
        <p:pic>
          <p:nvPicPr>
            <p:cNvPr id="3346" name="Graphic 3345">
              <a:extLst>
                <a:ext uri="{FF2B5EF4-FFF2-40B4-BE49-F238E27FC236}">
                  <a16:creationId xmlns:a16="http://schemas.microsoft.com/office/drawing/2014/main" id="{90BB863F-5499-E70F-4AB5-FB2AEDF202A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4282088"/>
              <a:ext cx="390566" cy="335477"/>
            </a:xfrm>
            <a:prstGeom prst="rect">
              <a:avLst/>
            </a:prstGeom>
          </p:spPr>
        </p:pic>
        <p:pic>
          <p:nvPicPr>
            <p:cNvPr id="3347" name="Graphic 3346">
              <a:extLst>
                <a:ext uri="{FF2B5EF4-FFF2-40B4-BE49-F238E27FC236}">
                  <a16:creationId xmlns:a16="http://schemas.microsoft.com/office/drawing/2014/main" id="{0A04C19E-0453-783C-0773-9B34FA95ACD2}"/>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4282088"/>
              <a:ext cx="390566" cy="335477"/>
            </a:xfrm>
            <a:prstGeom prst="rect">
              <a:avLst/>
            </a:prstGeom>
          </p:spPr>
        </p:pic>
        <p:pic>
          <p:nvPicPr>
            <p:cNvPr id="3348" name="Graphic 3347">
              <a:extLst>
                <a:ext uri="{FF2B5EF4-FFF2-40B4-BE49-F238E27FC236}">
                  <a16:creationId xmlns:a16="http://schemas.microsoft.com/office/drawing/2014/main" id="{1B9A2B64-05BC-085A-3819-37D1E3AA3E6C}"/>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4769965"/>
              <a:ext cx="390566" cy="335477"/>
            </a:xfrm>
            <a:prstGeom prst="rect">
              <a:avLst/>
            </a:prstGeom>
          </p:spPr>
        </p:pic>
        <p:pic>
          <p:nvPicPr>
            <p:cNvPr id="3349" name="Graphic 3348">
              <a:extLst>
                <a:ext uri="{FF2B5EF4-FFF2-40B4-BE49-F238E27FC236}">
                  <a16:creationId xmlns:a16="http://schemas.microsoft.com/office/drawing/2014/main" id="{1F43A18F-4D98-D6B1-4AA4-3F9D51F2323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4769965"/>
              <a:ext cx="390566" cy="335477"/>
            </a:xfrm>
            <a:prstGeom prst="rect">
              <a:avLst/>
            </a:prstGeom>
          </p:spPr>
        </p:pic>
        <p:pic>
          <p:nvPicPr>
            <p:cNvPr id="3350" name="Graphic 3349">
              <a:extLst>
                <a:ext uri="{FF2B5EF4-FFF2-40B4-BE49-F238E27FC236}">
                  <a16:creationId xmlns:a16="http://schemas.microsoft.com/office/drawing/2014/main" id="{7B68B3B9-DC8B-82E5-BDBF-0CC78483DBBE}"/>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4769965"/>
              <a:ext cx="390566" cy="335477"/>
            </a:xfrm>
            <a:prstGeom prst="rect">
              <a:avLst/>
            </a:prstGeom>
          </p:spPr>
        </p:pic>
        <p:pic>
          <p:nvPicPr>
            <p:cNvPr id="3351" name="Graphic 3350">
              <a:extLst>
                <a:ext uri="{FF2B5EF4-FFF2-40B4-BE49-F238E27FC236}">
                  <a16:creationId xmlns:a16="http://schemas.microsoft.com/office/drawing/2014/main" id="{AA9C45D5-083F-B9A1-CF4E-AA1504DDCDE0}"/>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4769965"/>
              <a:ext cx="390566" cy="335477"/>
            </a:xfrm>
            <a:prstGeom prst="rect">
              <a:avLst/>
            </a:prstGeom>
          </p:spPr>
        </p:pic>
        <p:pic>
          <p:nvPicPr>
            <p:cNvPr id="3352" name="Graphic 3351">
              <a:extLst>
                <a:ext uri="{FF2B5EF4-FFF2-40B4-BE49-F238E27FC236}">
                  <a16:creationId xmlns:a16="http://schemas.microsoft.com/office/drawing/2014/main" id="{C8DE086D-C623-65FD-891D-E07C97F2518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4769965"/>
              <a:ext cx="390566" cy="335477"/>
            </a:xfrm>
            <a:prstGeom prst="rect">
              <a:avLst/>
            </a:prstGeom>
          </p:spPr>
        </p:pic>
        <p:pic>
          <p:nvPicPr>
            <p:cNvPr id="3353" name="Graphic 3352">
              <a:extLst>
                <a:ext uri="{FF2B5EF4-FFF2-40B4-BE49-F238E27FC236}">
                  <a16:creationId xmlns:a16="http://schemas.microsoft.com/office/drawing/2014/main" id="{2C3034F1-687C-FADA-96C6-70375CA206E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4769965"/>
              <a:ext cx="390566" cy="335477"/>
            </a:xfrm>
            <a:prstGeom prst="rect">
              <a:avLst/>
            </a:prstGeom>
          </p:spPr>
        </p:pic>
        <p:pic>
          <p:nvPicPr>
            <p:cNvPr id="3354" name="Graphic 3353">
              <a:extLst>
                <a:ext uri="{FF2B5EF4-FFF2-40B4-BE49-F238E27FC236}">
                  <a16:creationId xmlns:a16="http://schemas.microsoft.com/office/drawing/2014/main" id="{6C83AD7D-C6C3-1ACA-29BF-53A382971884}"/>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4769965"/>
              <a:ext cx="390566" cy="335477"/>
            </a:xfrm>
            <a:prstGeom prst="rect">
              <a:avLst/>
            </a:prstGeom>
          </p:spPr>
        </p:pic>
        <p:pic>
          <p:nvPicPr>
            <p:cNvPr id="3355" name="Graphic 3354">
              <a:extLst>
                <a:ext uri="{FF2B5EF4-FFF2-40B4-BE49-F238E27FC236}">
                  <a16:creationId xmlns:a16="http://schemas.microsoft.com/office/drawing/2014/main" id="{488DF87E-6CD2-C71A-838C-1F5F737EE697}"/>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4769965"/>
              <a:ext cx="390566" cy="335477"/>
            </a:xfrm>
            <a:prstGeom prst="rect">
              <a:avLst/>
            </a:prstGeom>
          </p:spPr>
        </p:pic>
        <p:pic>
          <p:nvPicPr>
            <p:cNvPr id="3356" name="Graphic 3355">
              <a:extLst>
                <a:ext uri="{FF2B5EF4-FFF2-40B4-BE49-F238E27FC236}">
                  <a16:creationId xmlns:a16="http://schemas.microsoft.com/office/drawing/2014/main" id="{D765DAF4-5D6E-3198-D526-1E4E0E94916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4769965"/>
              <a:ext cx="390566" cy="335477"/>
            </a:xfrm>
            <a:prstGeom prst="rect">
              <a:avLst/>
            </a:prstGeom>
          </p:spPr>
        </p:pic>
        <p:pic>
          <p:nvPicPr>
            <p:cNvPr id="3357" name="Graphic 3356">
              <a:extLst>
                <a:ext uri="{FF2B5EF4-FFF2-40B4-BE49-F238E27FC236}">
                  <a16:creationId xmlns:a16="http://schemas.microsoft.com/office/drawing/2014/main" id="{FD995BA3-832F-0EB8-6B61-279045887B15}"/>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4769965"/>
              <a:ext cx="390566" cy="335477"/>
            </a:xfrm>
            <a:prstGeom prst="rect">
              <a:avLst/>
            </a:prstGeom>
          </p:spPr>
        </p:pic>
        <p:pic>
          <p:nvPicPr>
            <p:cNvPr id="3358" name="Graphic 3357">
              <a:extLst>
                <a:ext uri="{FF2B5EF4-FFF2-40B4-BE49-F238E27FC236}">
                  <a16:creationId xmlns:a16="http://schemas.microsoft.com/office/drawing/2014/main" id="{F6221B6A-01C2-DE2B-F7A8-DA3A54693CE4}"/>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5257842"/>
              <a:ext cx="390566" cy="335477"/>
            </a:xfrm>
            <a:prstGeom prst="rect">
              <a:avLst/>
            </a:prstGeom>
          </p:spPr>
        </p:pic>
        <p:pic>
          <p:nvPicPr>
            <p:cNvPr id="3359" name="Graphic 3358">
              <a:extLst>
                <a:ext uri="{FF2B5EF4-FFF2-40B4-BE49-F238E27FC236}">
                  <a16:creationId xmlns:a16="http://schemas.microsoft.com/office/drawing/2014/main" id="{F4029A99-96CE-80DE-882E-28C73D2E99A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5257842"/>
              <a:ext cx="390566" cy="335477"/>
            </a:xfrm>
            <a:prstGeom prst="rect">
              <a:avLst/>
            </a:prstGeom>
          </p:spPr>
        </p:pic>
        <p:pic>
          <p:nvPicPr>
            <p:cNvPr id="3360" name="Graphic 3359">
              <a:extLst>
                <a:ext uri="{FF2B5EF4-FFF2-40B4-BE49-F238E27FC236}">
                  <a16:creationId xmlns:a16="http://schemas.microsoft.com/office/drawing/2014/main" id="{CBB2DE87-CE2E-597B-3377-06AA1764A475}"/>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5257842"/>
              <a:ext cx="390566" cy="335477"/>
            </a:xfrm>
            <a:prstGeom prst="rect">
              <a:avLst/>
            </a:prstGeom>
          </p:spPr>
        </p:pic>
        <p:pic>
          <p:nvPicPr>
            <p:cNvPr id="3361" name="Graphic 3360">
              <a:extLst>
                <a:ext uri="{FF2B5EF4-FFF2-40B4-BE49-F238E27FC236}">
                  <a16:creationId xmlns:a16="http://schemas.microsoft.com/office/drawing/2014/main" id="{9791D1E7-C135-42AF-F81C-25AD11EAECE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5257842"/>
              <a:ext cx="390566" cy="335477"/>
            </a:xfrm>
            <a:prstGeom prst="rect">
              <a:avLst/>
            </a:prstGeom>
          </p:spPr>
        </p:pic>
        <p:pic>
          <p:nvPicPr>
            <p:cNvPr id="3362" name="Graphic 3361">
              <a:extLst>
                <a:ext uri="{FF2B5EF4-FFF2-40B4-BE49-F238E27FC236}">
                  <a16:creationId xmlns:a16="http://schemas.microsoft.com/office/drawing/2014/main" id="{DD7CE4A8-8A51-F9C4-1CEE-B5ACBCA93C5B}"/>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5257842"/>
              <a:ext cx="390566" cy="335477"/>
            </a:xfrm>
            <a:prstGeom prst="rect">
              <a:avLst/>
            </a:prstGeom>
          </p:spPr>
        </p:pic>
        <p:pic>
          <p:nvPicPr>
            <p:cNvPr id="3363" name="Graphic 3362">
              <a:extLst>
                <a:ext uri="{FF2B5EF4-FFF2-40B4-BE49-F238E27FC236}">
                  <a16:creationId xmlns:a16="http://schemas.microsoft.com/office/drawing/2014/main" id="{8A065EC8-C435-FB89-307D-35A37D5106A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5257842"/>
              <a:ext cx="390566" cy="335477"/>
            </a:xfrm>
            <a:prstGeom prst="rect">
              <a:avLst/>
            </a:prstGeom>
          </p:spPr>
        </p:pic>
        <p:pic>
          <p:nvPicPr>
            <p:cNvPr id="3364" name="Graphic 3363">
              <a:extLst>
                <a:ext uri="{FF2B5EF4-FFF2-40B4-BE49-F238E27FC236}">
                  <a16:creationId xmlns:a16="http://schemas.microsoft.com/office/drawing/2014/main" id="{80C9C7DE-3328-E525-A2F3-0F5A32F41C9C}"/>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5257842"/>
              <a:ext cx="390566" cy="335477"/>
            </a:xfrm>
            <a:prstGeom prst="rect">
              <a:avLst/>
            </a:prstGeom>
          </p:spPr>
        </p:pic>
        <p:pic>
          <p:nvPicPr>
            <p:cNvPr id="3365" name="Graphic 3364">
              <a:extLst>
                <a:ext uri="{FF2B5EF4-FFF2-40B4-BE49-F238E27FC236}">
                  <a16:creationId xmlns:a16="http://schemas.microsoft.com/office/drawing/2014/main" id="{EE905049-A7BA-0600-82D4-4BFA64C07CD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5257842"/>
              <a:ext cx="390566" cy="335477"/>
            </a:xfrm>
            <a:prstGeom prst="rect">
              <a:avLst/>
            </a:prstGeom>
          </p:spPr>
        </p:pic>
        <p:pic>
          <p:nvPicPr>
            <p:cNvPr id="3366" name="Graphic 3365">
              <a:extLst>
                <a:ext uri="{FF2B5EF4-FFF2-40B4-BE49-F238E27FC236}">
                  <a16:creationId xmlns:a16="http://schemas.microsoft.com/office/drawing/2014/main" id="{6E8E9845-E977-9751-B53C-C636E7354A05}"/>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5257842"/>
              <a:ext cx="390566" cy="335477"/>
            </a:xfrm>
            <a:prstGeom prst="rect">
              <a:avLst/>
            </a:prstGeom>
          </p:spPr>
        </p:pic>
        <p:pic>
          <p:nvPicPr>
            <p:cNvPr id="3367" name="Graphic 3366">
              <a:extLst>
                <a:ext uri="{FF2B5EF4-FFF2-40B4-BE49-F238E27FC236}">
                  <a16:creationId xmlns:a16="http://schemas.microsoft.com/office/drawing/2014/main" id="{718506C3-945C-DF9B-1E8A-9395F11CB8E7}"/>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5257842"/>
              <a:ext cx="390566" cy="335477"/>
            </a:xfrm>
            <a:prstGeom prst="rect">
              <a:avLst/>
            </a:prstGeom>
          </p:spPr>
        </p:pic>
        <p:pic>
          <p:nvPicPr>
            <p:cNvPr id="3368" name="Graphic 3367">
              <a:extLst>
                <a:ext uri="{FF2B5EF4-FFF2-40B4-BE49-F238E27FC236}">
                  <a16:creationId xmlns:a16="http://schemas.microsoft.com/office/drawing/2014/main" id="{CA8C1CF9-B90D-CC09-1BF6-8BD74309107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04436" y="5745719"/>
              <a:ext cx="390566" cy="335477"/>
            </a:xfrm>
            <a:prstGeom prst="rect">
              <a:avLst/>
            </a:prstGeom>
          </p:spPr>
        </p:pic>
        <p:pic>
          <p:nvPicPr>
            <p:cNvPr id="3369" name="Graphic 3368">
              <a:extLst>
                <a:ext uri="{FF2B5EF4-FFF2-40B4-BE49-F238E27FC236}">
                  <a16:creationId xmlns:a16="http://schemas.microsoft.com/office/drawing/2014/main" id="{B6BD13A9-CBAD-10C1-DF48-CDD0F6AC9CB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260102" y="5745719"/>
              <a:ext cx="390566" cy="335477"/>
            </a:xfrm>
            <a:prstGeom prst="rect">
              <a:avLst/>
            </a:prstGeom>
          </p:spPr>
        </p:pic>
        <p:pic>
          <p:nvPicPr>
            <p:cNvPr id="3370" name="Graphic 3369">
              <a:extLst>
                <a:ext uri="{FF2B5EF4-FFF2-40B4-BE49-F238E27FC236}">
                  <a16:creationId xmlns:a16="http://schemas.microsoft.com/office/drawing/2014/main" id="{4B08566A-C6D8-A21B-D2D4-8469F0B2870A}"/>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815768" y="5745719"/>
              <a:ext cx="390566" cy="335477"/>
            </a:xfrm>
            <a:prstGeom prst="rect">
              <a:avLst/>
            </a:prstGeom>
          </p:spPr>
        </p:pic>
        <p:pic>
          <p:nvPicPr>
            <p:cNvPr id="3371" name="Graphic 3370">
              <a:extLst>
                <a:ext uri="{FF2B5EF4-FFF2-40B4-BE49-F238E27FC236}">
                  <a16:creationId xmlns:a16="http://schemas.microsoft.com/office/drawing/2014/main" id="{7164B357-E3F5-C4C5-C512-16904868AC79}"/>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371434" y="5745719"/>
              <a:ext cx="390566" cy="335477"/>
            </a:xfrm>
            <a:prstGeom prst="rect">
              <a:avLst/>
            </a:prstGeom>
          </p:spPr>
        </p:pic>
        <p:pic>
          <p:nvPicPr>
            <p:cNvPr id="3372" name="Graphic 3371">
              <a:extLst>
                <a:ext uri="{FF2B5EF4-FFF2-40B4-BE49-F238E27FC236}">
                  <a16:creationId xmlns:a16="http://schemas.microsoft.com/office/drawing/2014/main" id="{60F9881E-0D46-8A6B-5336-347B345EA43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27100" y="5745719"/>
              <a:ext cx="390566" cy="335477"/>
            </a:xfrm>
            <a:prstGeom prst="rect">
              <a:avLst/>
            </a:prstGeom>
          </p:spPr>
        </p:pic>
        <p:pic>
          <p:nvPicPr>
            <p:cNvPr id="3373" name="Graphic 3372">
              <a:extLst>
                <a:ext uri="{FF2B5EF4-FFF2-40B4-BE49-F238E27FC236}">
                  <a16:creationId xmlns:a16="http://schemas.microsoft.com/office/drawing/2014/main" id="{7C01DDA2-8339-E49D-8DE3-EAD280121CB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482766" y="5745719"/>
              <a:ext cx="390566" cy="335477"/>
            </a:xfrm>
            <a:prstGeom prst="rect">
              <a:avLst/>
            </a:prstGeom>
          </p:spPr>
        </p:pic>
        <p:pic>
          <p:nvPicPr>
            <p:cNvPr id="3374" name="Graphic 3373">
              <a:extLst>
                <a:ext uri="{FF2B5EF4-FFF2-40B4-BE49-F238E27FC236}">
                  <a16:creationId xmlns:a16="http://schemas.microsoft.com/office/drawing/2014/main" id="{799AAE9F-DC2E-361C-0C30-8F27F61A0C08}"/>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038432" y="5745719"/>
              <a:ext cx="390566" cy="335477"/>
            </a:xfrm>
            <a:prstGeom prst="rect">
              <a:avLst/>
            </a:prstGeom>
          </p:spPr>
        </p:pic>
        <p:pic>
          <p:nvPicPr>
            <p:cNvPr id="3375" name="Graphic 3374">
              <a:extLst>
                <a:ext uri="{FF2B5EF4-FFF2-40B4-BE49-F238E27FC236}">
                  <a16:creationId xmlns:a16="http://schemas.microsoft.com/office/drawing/2014/main" id="{F78591DA-925D-051F-9C3B-F95301AFEB55}"/>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594098" y="5745719"/>
              <a:ext cx="390566" cy="335477"/>
            </a:xfrm>
            <a:prstGeom prst="rect">
              <a:avLst/>
            </a:prstGeom>
          </p:spPr>
        </p:pic>
        <p:pic>
          <p:nvPicPr>
            <p:cNvPr id="3376" name="Graphic 3375">
              <a:extLst>
                <a:ext uri="{FF2B5EF4-FFF2-40B4-BE49-F238E27FC236}">
                  <a16:creationId xmlns:a16="http://schemas.microsoft.com/office/drawing/2014/main" id="{AE6A6F34-A9BC-6676-1BAC-9114F94C0D84}"/>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149764" y="5745719"/>
              <a:ext cx="390566" cy="335477"/>
            </a:xfrm>
            <a:prstGeom prst="rect">
              <a:avLst/>
            </a:prstGeom>
          </p:spPr>
        </p:pic>
        <p:pic>
          <p:nvPicPr>
            <p:cNvPr id="3377" name="Graphic 3376">
              <a:extLst>
                <a:ext uri="{FF2B5EF4-FFF2-40B4-BE49-F238E27FC236}">
                  <a16:creationId xmlns:a16="http://schemas.microsoft.com/office/drawing/2014/main" id="{0F138CCF-93E5-DB3A-CA31-A7E8CB4528CD}"/>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05430" y="5745719"/>
              <a:ext cx="390566" cy="335477"/>
            </a:xfrm>
            <a:prstGeom prst="rect">
              <a:avLst/>
            </a:prstGeom>
          </p:spPr>
        </p:pic>
      </p:grpSp>
      <p:grpSp>
        <p:nvGrpSpPr>
          <p:cNvPr id="3481" name="Group 3480">
            <a:extLst>
              <a:ext uri="{FF2B5EF4-FFF2-40B4-BE49-F238E27FC236}">
                <a16:creationId xmlns:a16="http://schemas.microsoft.com/office/drawing/2014/main" id="{595D52EF-3340-17E7-B771-03D19CE8AEB3}"/>
              </a:ext>
            </a:extLst>
          </p:cNvPr>
          <p:cNvGrpSpPr>
            <a:grpSpLocks noGrp="1" noUngrp="1" noRot="1" noMove="1" noResize="1"/>
          </p:cNvGrpSpPr>
          <p:nvPr/>
        </p:nvGrpSpPr>
        <p:grpSpPr>
          <a:xfrm>
            <a:off x="6311216" y="1220134"/>
            <a:ext cx="5493120" cy="4856240"/>
            <a:chOff x="314641" y="1240928"/>
            <a:chExt cx="5493120" cy="4856240"/>
          </a:xfrm>
        </p:grpSpPr>
        <p:pic>
          <p:nvPicPr>
            <p:cNvPr id="3381" name="Graphic 3380">
              <a:extLst>
                <a:ext uri="{FF2B5EF4-FFF2-40B4-BE49-F238E27FC236}">
                  <a16:creationId xmlns:a16="http://schemas.microsoft.com/office/drawing/2014/main" id="{AE78BE77-EF52-6D95-9E54-FF2A03C7F7D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1240928"/>
              <a:ext cx="400722" cy="348464"/>
            </a:xfrm>
            <a:prstGeom prst="rect">
              <a:avLst/>
            </a:prstGeom>
          </p:spPr>
        </p:pic>
        <p:pic>
          <p:nvPicPr>
            <p:cNvPr id="3382" name="Graphic 3381">
              <a:extLst>
                <a:ext uri="{FF2B5EF4-FFF2-40B4-BE49-F238E27FC236}">
                  <a16:creationId xmlns:a16="http://schemas.microsoft.com/office/drawing/2014/main" id="{CA6922A6-1E84-284B-13B8-E38649F642D5}"/>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1240928"/>
              <a:ext cx="400722" cy="348464"/>
            </a:xfrm>
            <a:prstGeom prst="rect">
              <a:avLst/>
            </a:prstGeom>
          </p:spPr>
        </p:pic>
        <p:pic>
          <p:nvPicPr>
            <p:cNvPr id="3383" name="Graphic 3382">
              <a:extLst>
                <a:ext uri="{FF2B5EF4-FFF2-40B4-BE49-F238E27FC236}">
                  <a16:creationId xmlns:a16="http://schemas.microsoft.com/office/drawing/2014/main" id="{6A39580F-C6C4-4106-6AF6-1A9F4AC0EAD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1240928"/>
              <a:ext cx="400722" cy="348464"/>
            </a:xfrm>
            <a:prstGeom prst="rect">
              <a:avLst/>
            </a:prstGeom>
          </p:spPr>
        </p:pic>
        <p:pic>
          <p:nvPicPr>
            <p:cNvPr id="3384" name="Graphic 3383">
              <a:extLst>
                <a:ext uri="{FF2B5EF4-FFF2-40B4-BE49-F238E27FC236}">
                  <a16:creationId xmlns:a16="http://schemas.microsoft.com/office/drawing/2014/main" id="{96C82D67-6CC0-5ACA-43F8-20A0B310FAF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1240928"/>
              <a:ext cx="400722" cy="348464"/>
            </a:xfrm>
            <a:prstGeom prst="rect">
              <a:avLst/>
            </a:prstGeom>
          </p:spPr>
        </p:pic>
        <p:pic>
          <p:nvPicPr>
            <p:cNvPr id="3385" name="Graphic 3384">
              <a:extLst>
                <a:ext uri="{FF2B5EF4-FFF2-40B4-BE49-F238E27FC236}">
                  <a16:creationId xmlns:a16="http://schemas.microsoft.com/office/drawing/2014/main" id="{1FD5D18B-F615-A786-37E5-811E4251D6D2}"/>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1240928"/>
              <a:ext cx="400722" cy="348464"/>
            </a:xfrm>
            <a:prstGeom prst="rect">
              <a:avLst/>
            </a:prstGeom>
          </p:spPr>
        </p:pic>
        <p:pic>
          <p:nvPicPr>
            <p:cNvPr id="3386" name="Graphic 3385">
              <a:extLst>
                <a:ext uri="{FF2B5EF4-FFF2-40B4-BE49-F238E27FC236}">
                  <a16:creationId xmlns:a16="http://schemas.microsoft.com/office/drawing/2014/main" id="{5DBC1711-90FB-E878-B2A4-43204A617F8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1240928"/>
              <a:ext cx="400722" cy="348464"/>
            </a:xfrm>
            <a:prstGeom prst="rect">
              <a:avLst/>
            </a:prstGeom>
          </p:spPr>
        </p:pic>
        <p:pic>
          <p:nvPicPr>
            <p:cNvPr id="3387" name="Graphic 3386">
              <a:extLst>
                <a:ext uri="{FF2B5EF4-FFF2-40B4-BE49-F238E27FC236}">
                  <a16:creationId xmlns:a16="http://schemas.microsoft.com/office/drawing/2014/main" id="{869C60A2-84DA-6EDC-7845-AD834C380F22}"/>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1240928"/>
              <a:ext cx="400722" cy="348464"/>
            </a:xfrm>
            <a:prstGeom prst="rect">
              <a:avLst/>
            </a:prstGeom>
          </p:spPr>
        </p:pic>
        <p:pic>
          <p:nvPicPr>
            <p:cNvPr id="3388" name="Graphic 3387">
              <a:extLst>
                <a:ext uri="{FF2B5EF4-FFF2-40B4-BE49-F238E27FC236}">
                  <a16:creationId xmlns:a16="http://schemas.microsoft.com/office/drawing/2014/main" id="{16BA28D3-E103-422E-7194-EF23E8B9943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1240928"/>
              <a:ext cx="400722" cy="348464"/>
            </a:xfrm>
            <a:prstGeom prst="rect">
              <a:avLst/>
            </a:prstGeom>
          </p:spPr>
        </p:pic>
        <p:pic>
          <p:nvPicPr>
            <p:cNvPr id="3389" name="Graphic 3388">
              <a:extLst>
                <a:ext uri="{FF2B5EF4-FFF2-40B4-BE49-F238E27FC236}">
                  <a16:creationId xmlns:a16="http://schemas.microsoft.com/office/drawing/2014/main" id="{9A167F15-A27F-CE51-3F69-22FE1CC2575B}"/>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1240928"/>
              <a:ext cx="400722" cy="348464"/>
            </a:xfrm>
            <a:prstGeom prst="rect">
              <a:avLst/>
            </a:prstGeom>
          </p:spPr>
        </p:pic>
        <p:pic>
          <p:nvPicPr>
            <p:cNvPr id="3390" name="Graphic 3389">
              <a:extLst>
                <a:ext uri="{FF2B5EF4-FFF2-40B4-BE49-F238E27FC236}">
                  <a16:creationId xmlns:a16="http://schemas.microsoft.com/office/drawing/2014/main" id="{C5F94CDF-1878-CA7D-46BF-280332AF41D6}"/>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1240928"/>
              <a:ext cx="400722" cy="348464"/>
            </a:xfrm>
            <a:prstGeom prst="rect">
              <a:avLst/>
            </a:prstGeom>
          </p:spPr>
        </p:pic>
        <p:pic>
          <p:nvPicPr>
            <p:cNvPr id="3391" name="Graphic 3390">
              <a:extLst>
                <a:ext uri="{FF2B5EF4-FFF2-40B4-BE49-F238E27FC236}">
                  <a16:creationId xmlns:a16="http://schemas.microsoft.com/office/drawing/2014/main" id="{66274AA1-7DE3-7F38-CE08-F583D10BEFD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1741792"/>
              <a:ext cx="400722" cy="348464"/>
            </a:xfrm>
            <a:prstGeom prst="rect">
              <a:avLst/>
            </a:prstGeom>
          </p:spPr>
        </p:pic>
        <p:pic>
          <p:nvPicPr>
            <p:cNvPr id="3392" name="Graphic 3391">
              <a:extLst>
                <a:ext uri="{FF2B5EF4-FFF2-40B4-BE49-F238E27FC236}">
                  <a16:creationId xmlns:a16="http://schemas.microsoft.com/office/drawing/2014/main" id="{43C98E31-8565-21D5-1CBB-5C470491568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1741792"/>
              <a:ext cx="400722" cy="348464"/>
            </a:xfrm>
            <a:prstGeom prst="rect">
              <a:avLst/>
            </a:prstGeom>
          </p:spPr>
        </p:pic>
        <p:pic>
          <p:nvPicPr>
            <p:cNvPr id="3393" name="Graphic 3392">
              <a:extLst>
                <a:ext uri="{FF2B5EF4-FFF2-40B4-BE49-F238E27FC236}">
                  <a16:creationId xmlns:a16="http://schemas.microsoft.com/office/drawing/2014/main" id="{6CC6428D-F5B3-7432-12C0-5B8A7370C7F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1741792"/>
              <a:ext cx="400722" cy="348464"/>
            </a:xfrm>
            <a:prstGeom prst="rect">
              <a:avLst/>
            </a:prstGeom>
          </p:spPr>
        </p:pic>
        <p:pic>
          <p:nvPicPr>
            <p:cNvPr id="3394" name="Graphic 3393">
              <a:extLst>
                <a:ext uri="{FF2B5EF4-FFF2-40B4-BE49-F238E27FC236}">
                  <a16:creationId xmlns:a16="http://schemas.microsoft.com/office/drawing/2014/main" id="{7F01A31D-C36B-2908-8A3C-CC39E1443B8C}"/>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1741792"/>
              <a:ext cx="400722" cy="348464"/>
            </a:xfrm>
            <a:prstGeom prst="rect">
              <a:avLst/>
            </a:prstGeom>
          </p:spPr>
        </p:pic>
        <p:pic>
          <p:nvPicPr>
            <p:cNvPr id="3395" name="Graphic 3394">
              <a:extLst>
                <a:ext uri="{FF2B5EF4-FFF2-40B4-BE49-F238E27FC236}">
                  <a16:creationId xmlns:a16="http://schemas.microsoft.com/office/drawing/2014/main" id="{879CDB71-D234-0516-437D-35219CCD923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1741792"/>
              <a:ext cx="400722" cy="348464"/>
            </a:xfrm>
            <a:prstGeom prst="rect">
              <a:avLst/>
            </a:prstGeom>
          </p:spPr>
        </p:pic>
        <p:pic>
          <p:nvPicPr>
            <p:cNvPr id="3396" name="Graphic 3395">
              <a:extLst>
                <a:ext uri="{FF2B5EF4-FFF2-40B4-BE49-F238E27FC236}">
                  <a16:creationId xmlns:a16="http://schemas.microsoft.com/office/drawing/2014/main" id="{CAFFB66E-2D55-2455-C9B9-7FB5B95FAFD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1741792"/>
              <a:ext cx="400722" cy="348464"/>
            </a:xfrm>
            <a:prstGeom prst="rect">
              <a:avLst/>
            </a:prstGeom>
          </p:spPr>
        </p:pic>
        <p:pic>
          <p:nvPicPr>
            <p:cNvPr id="3397" name="Graphic 3396">
              <a:extLst>
                <a:ext uri="{FF2B5EF4-FFF2-40B4-BE49-F238E27FC236}">
                  <a16:creationId xmlns:a16="http://schemas.microsoft.com/office/drawing/2014/main" id="{6C28A16D-2DAA-476D-80B0-071288B2FAC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1741792"/>
              <a:ext cx="400722" cy="348464"/>
            </a:xfrm>
            <a:prstGeom prst="rect">
              <a:avLst/>
            </a:prstGeom>
          </p:spPr>
        </p:pic>
        <p:pic>
          <p:nvPicPr>
            <p:cNvPr id="3398" name="Graphic 3397">
              <a:extLst>
                <a:ext uri="{FF2B5EF4-FFF2-40B4-BE49-F238E27FC236}">
                  <a16:creationId xmlns:a16="http://schemas.microsoft.com/office/drawing/2014/main" id="{6A27CD29-38A9-9FAD-EB69-6E7AAC07B94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1741792"/>
              <a:ext cx="400722" cy="348464"/>
            </a:xfrm>
            <a:prstGeom prst="rect">
              <a:avLst/>
            </a:prstGeom>
          </p:spPr>
        </p:pic>
        <p:pic>
          <p:nvPicPr>
            <p:cNvPr id="3399" name="Graphic 3398">
              <a:extLst>
                <a:ext uri="{FF2B5EF4-FFF2-40B4-BE49-F238E27FC236}">
                  <a16:creationId xmlns:a16="http://schemas.microsoft.com/office/drawing/2014/main" id="{56CE1181-AAB6-CC96-DD94-315464ACF4F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1741792"/>
              <a:ext cx="400722" cy="348464"/>
            </a:xfrm>
            <a:prstGeom prst="rect">
              <a:avLst/>
            </a:prstGeom>
          </p:spPr>
        </p:pic>
        <p:pic>
          <p:nvPicPr>
            <p:cNvPr id="3400" name="Graphic 3399">
              <a:extLst>
                <a:ext uri="{FF2B5EF4-FFF2-40B4-BE49-F238E27FC236}">
                  <a16:creationId xmlns:a16="http://schemas.microsoft.com/office/drawing/2014/main" id="{3FB43B61-9896-EA8D-0672-EEF5C964A9BB}"/>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1741792"/>
              <a:ext cx="400722" cy="348464"/>
            </a:xfrm>
            <a:prstGeom prst="rect">
              <a:avLst/>
            </a:prstGeom>
          </p:spPr>
        </p:pic>
        <p:pic>
          <p:nvPicPr>
            <p:cNvPr id="3401" name="Graphic 3400">
              <a:extLst>
                <a:ext uri="{FF2B5EF4-FFF2-40B4-BE49-F238E27FC236}">
                  <a16:creationId xmlns:a16="http://schemas.microsoft.com/office/drawing/2014/main" id="{9FB8839B-D4EB-776E-F2CB-8A1C46CA0135}"/>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2242656"/>
              <a:ext cx="400722" cy="348464"/>
            </a:xfrm>
            <a:prstGeom prst="rect">
              <a:avLst/>
            </a:prstGeom>
          </p:spPr>
        </p:pic>
        <p:pic>
          <p:nvPicPr>
            <p:cNvPr id="3402" name="Graphic 3401">
              <a:extLst>
                <a:ext uri="{FF2B5EF4-FFF2-40B4-BE49-F238E27FC236}">
                  <a16:creationId xmlns:a16="http://schemas.microsoft.com/office/drawing/2014/main" id="{7D711EAC-4B30-9277-B777-0EF204D22AFB}"/>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2242656"/>
              <a:ext cx="400722" cy="348464"/>
            </a:xfrm>
            <a:prstGeom prst="rect">
              <a:avLst/>
            </a:prstGeom>
          </p:spPr>
        </p:pic>
        <p:pic>
          <p:nvPicPr>
            <p:cNvPr id="3403" name="Graphic 3402">
              <a:extLst>
                <a:ext uri="{FF2B5EF4-FFF2-40B4-BE49-F238E27FC236}">
                  <a16:creationId xmlns:a16="http://schemas.microsoft.com/office/drawing/2014/main" id="{45572A2D-B6F0-71A3-6EC7-121A974AE9C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2242656"/>
              <a:ext cx="400722" cy="348464"/>
            </a:xfrm>
            <a:prstGeom prst="rect">
              <a:avLst/>
            </a:prstGeom>
          </p:spPr>
        </p:pic>
        <p:pic>
          <p:nvPicPr>
            <p:cNvPr id="3404" name="Graphic 3403">
              <a:extLst>
                <a:ext uri="{FF2B5EF4-FFF2-40B4-BE49-F238E27FC236}">
                  <a16:creationId xmlns:a16="http://schemas.microsoft.com/office/drawing/2014/main" id="{D9D1601D-E65F-3E32-B128-E43C0E4D3276}"/>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2242656"/>
              <a:ext cx="400722" cy="348464"/>
            </a:xfrm>
            <a:prstGeom prst="rect">
              <a:avLst/>
            </a:prstGeom>
          </p:spPr>
        </p:pic>
        <p:pic>
          <p:nvPicPr>
            <p:cNvPr id="3405" name="Graphic 3404">
              <a:extLst>
                <a:ext uri="{FF2B5EF4-FFF2-40B4-BE49-F238E27FC236}">
                  <a16:creationId xmlns:a16="http://schemas.microsoft.com/office/drawing/2014/main" id="{AC5A686F-0EAA-935A-B1CC-F4B2CB09831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2242656"/>
              <a:ext cx="400722" cy="348464"/>
            </a:xfrm>
            <a:prstGeom prst="rect">
              <a:avLst/>
            </a:prstGeom>
          </p:spPr>
        </p:pic>
        <p:pic>
          <p:nvPicPr>
            <p:cNvPr id="3406" name="Graphic 3405">
              <a:extLst>
                <a:ext uri="{FF2B5EF4-FFF2-40B4-BE49-F238E27FC236}">
                  <a16:creationId xmlns:a16="http://schemas.microsoft.com/office/drawing/2014/main" id="{42EC1AB3-4307-2492-BF74-949BD0AED51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2242656"/>
              <a:ext cx="400722" cy="348464"/>
            </a:xfrm>
            <a:prstGeom prst="rect">
              <a:avLst/>
            </a:prstGeom>
          </p:spPr>
        </p:pic>
        <p:pic>
          <p:nvPicPr>
            <p:cNvPr id="3407" name="Graphic 3406">
              <a:extLst>
                <a:ext uri="{FF2B5EF4-FFF2-40B4-BE49-F238E27FC236}">
                  <a16:creationId xmlns:a16="http://schemas.microsoft.com/office/drawing/2014/main" id="{61CF3451-DB52-0116-0EF6-FCFD6F3B9E6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2242656"/>
              <a:ext cx="400722" cy="348464"/>
            </a:xfrm>
            <a:prstGeom prst="rect">
              <a:avLst/>
            </a:prstGeom>
          </p:spPr>
        </p:pic>
        <p:pic>
          <p:nvPicPr>
            <p:cNvPr id="3408" name="Graphic 3407">
              <a:extLst>
                <a:ext uri="{FF2B5EF4-FFF2-40B4-BE49-F238E27FC236}">
                  <a16:creationId xmlns:a16="http://schemas.microsoft.com/office/drawing/2014/main" id="{759F3C1A-EAB2-883E-63DD-C5F19B8AF25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2242656"/>
              <a:ext cx="400722" cy="348464"/>
            </a:xfrm>
            <a:prstGeom prst="rect">
              <a:avLst/>
            </a:prstGeom>
          </p:spPr>
        </p:pic>
        <p:pic>
          <p:nvPicPr>
            <p:cNvPr id="3409" name="Graphic 3408">
              <a:extLst>
                <a:ext uri="{FF2B5EF4-FFF2-40B4-BE49-F238E27FC236}">
                  <a16:creationId xmlns:a16="http://schemas.microsoft.com/office/drawing/2014/main" id="{C78970BE-03B8-3B9B-4DC4-32B5C262A02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2242656"/>
              <a:ext cx="400722" cy="348464"/>
            </a:xfrm>
            <a:prstGeom prst="rect">
              <a:avLst/>
            </a:prstGeom>
          </p:spPr>
        </p:pic>
        <p:pic>
          <p:nvPicPr>
            <p:cNvPr id="3410" name="Graphic 3409">
              <a:extLst>
                <a:ext uri="{FF2B5EF4-FFF2-40B4-BE49-F238E27FC236}">
                  <a16:creationId xmlns:a16="http://schemas.microsoft.com/office/drawing/2014/main" id="{C51B87E9-12A6-D334-7911-D55F66C4521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2242656"/>
              <a:ext cx="400722" cy="348464"/>
            </a:xfrm>
            <a:prstGeom prst="rect">
              <a:avLst/>
            </a:prstGeom>
          </p:spPr>
        </p:pic>
        <p:pic>
          <p:nvPicPr>
            <p:cNvPr id="3411" name="Graphic 3410">
              <a:extLst>
                <a:ext uri="{FF2B5EF4-FFF2-40B4-BE49-F238E27FC236}">
                  <a16:creationId xmlns:a16="http://schemas.microsoft.com/office/drawing/2014/main" id="{DE03B3B2-4C7A-DC20-4453-848E1DF7B595}"/>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2743520"/>
              <a:ext cx="400722" cy="348464"/>
            </a:xfrm>
            <a:prstGeom prst="rect">
              <a:avLst/>
            </a:prstGeom>
          </p:spPr>
        </p:pic>
        <p:pic>
          <p:nvPicPr>
            <p:cNvPr id="3412" name="Graphic 3411">
              <a:extLst>
                <a:ext uri="{FF2B5EF4-FFF2-40B4-BE49-F238E27FC236}">
                  <a16:creationId xmlns:a16="http://schemas.microsoft.com/office/drawing/2014/main" id="{D61EF863-8307-A04A-132E-76E4ECCB0C9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2743520"/>
              <a:ext cx="400722" cy="348464"/>
            </a:xfrm>
            <a:prstGeom prst="rect">
              <a:avLst/>
            </a:prstGeom>
          </p:spPr>
        </p:pic>
        <p:pic>
          <p:nvPicPr>
            <p:cNvPr id="3413" name="Graphic 3412">
              <a:extLst>
                <a:ext uri="{FF2B5EF4-FFF2-40B4-BE49-F238E27FC236}">
                  <a16:creationId xmlns:a16="http://schemas.microsoft.com/office/drawing/2014/main" id="{B9275553-50A7-1A5E-7B50-54C243F48DC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2743520"/>
              <a:ext cx="400722" cy="348464"/>
            </a:xfrm>
            <a:prstGeom prst="rect">
              <a:avLst/>
            </a:prstGeom>
          </p:spPr>
        </p:pic>
        <p:pic>
          <p:nvPicPr>
            <p:cNvPr id="3414" name="Graphic 3413">
              <a:extLst>
                <a:ext uri="{FF2B5EF4-FFF2-40B4-BE49-F238E27FC236}">
                  <a16:creationId xmlns:a16="http://schemas.microsoft.com/office/drawing/2014/main" id="{6A355DE4-2FE6-E9CB-32E7-84488805375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2743520"/>
              <a:ext cx="400722" cy="348464"/>
            </a:xfrm>
            <a:prstGeom prst="rect">
              <a:avLst/>
            </a:prstGeom>
          </p:spPr>
        </p:pic>
        <p:pic>
          <p:nvPicPr>
            <p:cNvPr id="3415" name="Graphic 3414">
              <a:extLst>
                <a:ext uri="{FF2B5EF4-FFF2-40B4-BE49-F238E27FC236}">
                  <a16:creationId xmlns:a16="http://schemas.microsoft.com/office/drawing/2014/main" id="{F7458430-0564-5247-25AF-27AFFDF677E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2743520"/>
              <a:ext cx="400722" cy="348464"/>
            </a:xfrm>
            <a:prstGeom prst="rect">
              <a:avLst/>
            </a:prstGeom>
          </p:spPr>
        </p:pic>
        <p:pic>
          <p:nvPicPr>
            <p:cNvPr id="3416" name="Graphic 3415">
              <a:extLst>
                <a:ext uri="{FF2B5EF4-FFF2-40B4-BE49-F238E27FC236}">
                  <a16:creationId xmlns:a16="http://schemas.microsoft.com/office/drawing/2014/main" id="{05E7638C-EE0F-701E-3BD9-5147ABA1BDE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2743520"/>
              <a:ext cx="400722" cy="348464"/>
            </a:xfrm>
            <a:prstGeom prst="rect">
              <a:avLst/>
            </a:prstGeom>
          </p:spPr>
        </p:pic>
        <p:pic>
          <p:nvPicPr>
            <p:cNvPr id="3417" name="Graphic 3416">
              <a:extLst>
                <a:ext uri="{FF2B5EF4-FFF2-40B4-BE49-F238E27FC236}">
                  <a16:creationId xmlns:a16="http://schemas.microsoft.com/office/drawing/2014/main" id="{21AD65ED-ED86-AC90-6617-B73948658086}"/>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2743520"/>
              <a:ext cx="400722" cy="348464"/>
            </a:xfrm>
            <a:prstGeom prst="rect">
              <a:avLst/>
            </a:prstGeom>
          </p:spPr>
        </p:pic>
        <p:pic>
          <p:nvPicPr>
            <p:cNvPr id="3418" name="Graphic 3417">
              <a:extLst>
                <a:ext uri="{FF2B5EF4-FFF2-40B4-BE49-F238E27FC236}">
                  <a16:creationId xmlns:a16="http://schemas.microsoft.com/office/drawing/2014/main" id="{5BF6A4F3-FF52-6374-0E7E-1FC6A339678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2743520"/>
              <a:ext cx="400722" cy="348464"/>
            </a:xfrm>
            <a:prstGeom prst="rect">
              <a:avLst/>
            </a:prstGeom>
          </p:spPr>
        </p:pic>
        <p:pic>
          <p:nvPicPr>
            <p:cNvPr id="3419" name="Graphic 3418">
              <a:extLst>
                <a:ext uri="{FF2B5EF4-FFF2-40B4-BE49-F238E27FC236}">
                  <a16:creationId xmlns:a16="http://schemas.microsoft.com/office/drawing/2014/main" id="{DC0BCA35-E9F9-621A-94E7-41511C61B33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2743520"/>
              <a:ext cx="400722" cy="348464"/>
            </a:xfrm>
            <a:prstGeom prst="rect">
              <a:avLst/>
            </a:prstGeom>
          </p:spPr>
        </p:pic>
        <p:pic>
          <p:nvPicPr>
            <p:cNvPr id="3420" name="Graphic 3419">
              <a:extLst>
                <a:ext uri="{FF2B5EF4-FFF2-40B4-BE49-F238E27FC236}">
                  <a16:creationId xmlns:a16="http://schemas.microsoft.com/office/drawing/2014/main" id="{053E7FE3-164C-9C18-5FC5-27DFBE93413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2743520"/>
              <a:ext cx="400722" cy="348464"/>
            </a:xfrm>
            <a:prstGeom prst="rect">
              <a:avLst/>
            </a:prstGeom>
          </p:spPr>
        </p:pic>
        <p:pic>
          <p:nvPicPr>
            <p:cNvPr id="3421" name="Graphic 3420">
              <a:extLst>
                <a:ext uri="{FF2B5EF4-FFF2-40B4-BE49-F238E27FC236}">
                  <a16:creationId xmlns:a16="http://schemas.microsoft.com/office/drawing/2014/main" id="{84444331-9612-540B-4CF7-BD03E35C8A86}"/>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3244384"/>
              <a:ext cx="400722" cy="348464"/>
            </a:xfrm>
            <a:prstGeom prst="rect">
              <a:avLst/>
            </a:prstGeom>
          </p:spPr>
        </p:pic>
        <p:pic>
          <p:nvPicPr>
            <p:cNvPr id="3422" name="Graphic 3421">
              <a:extLst>
                <a:ext uri="{FF2B5EF4-FFF2-40B4-BE49-F238E27FC236}">
                  <a16:creationId xmlns:a16="http://schemas.microsoft.com/office/drawing/2014/main" id="{17B8937C-228D-8A7F-EE05-47376D0092E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3244384"/>
              <a:ext cx="400722" cy="348464"/>
            </a:xfrm>
            <a:prstGeom prst="rect">
              <a:avLst/>
            </a:prstGeom>
          </p:spPr>
        </p:pic>
        <p:pic>
          <p:nvPicPr>
            <p:cNvPr id="3423" name="Graphic 3422">
              <a:extLst>
                <a:ext uri="{FF2B5EF4-FFF2-40B4-BE49-F238E27FC236}">
                  <a16:creationId xmlns:a16="http://schemas.microsoft.com/office/drawing/2014/main" id="{7D55B2A6-2E66-2F8C-B7C1-FA11898D87F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3244384"/>
              <a:ext cx="400722" cy="348464"/>
            </a:xfrm>
            <a:prstGeom prst="rect">
              <a:avLst/>
            </a:prstGeom>
          </p:spPr>
        </p:pic>
        <p:pic>
          <p:nvPicPr>
            <p:cNvPr id="3424" name="Graphic 3423">
              <a:extLst>
                <a:ext uri="{FF2B5EF4-FFF2-40B4-BE49-F238E27FC236}">
                  <a16:creationId xmlns:a16="http://schemas.microsoft.com/office/drawing/2014/main" id="{040B2891-86BD-DA52-B352-36D73E036A2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3244384"/>
              <a:ext cx="400722" cy="348464"/>
            </a:xfrm>
            <a:prstGeom prst="rect">
              <a:avLst/>
            </a:prstGeom>
          </p:spPr>
        </p:pic>
        <p:pic>
          <p:nvPicPr>
            <p:cNvPr id="3425" name="Graphic 3424">
              <a:extLst>
                <a:ext uri="{FF2B5EF4-FFF2-40B4-BE49-F238E27FC236}">
                  <a16:creationId xmlns:a16="http://schemas.microsoft.com/office/drawing/2014/main" id="{74A7869F-EF00-F4DA-911F-74FE5648DD6B}"/>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3244384"/>
              <a:ext cx="400722" cy="348464"/>
            </a:xfrm>
            <a:prstGeom prst="rect">
              <a:avLst/>
            </a:prstGeom>
          </p:spPr>
        </p:pic>
        <p:pic>
          <p:nvPicPr>
            <p:cNvPr id="3426" name="Graphic 3425">
              <a:extLst>
                <a:ext uri="{FF2B5EF4-FFF2-40B4-BE49-F238E27FC236}">
                  <a16:creationId xmlns:a16="http://schemas.microsoft.com/office/drawing/2014/main" id="{CC4A1F92-1CD5-81A0-2B97-E4E24FCA40D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3244384"/>
              <a:ext cx="400722" cy="348464"/>
            </a:xfrm>
            <a:prstGeom prst="rect">
              <a:avLst/>
            </a:prstGeom>
          </p:spPr>
        </p:pic>
        <p:pic>
          <p:nvPicPr>
            <p:cNvPr id="3427" name="Graphic 3426">
              <a:extLst>
                <a:ext uri="{FF2B5EF4-FFF2-40B4-BE49-F238E27FC236}">
                  <a16:creationId xmlns:a16="http://schemas.microsoft.com/office/drawing/2014/main" id="{A4F9B083-0C42-6BA4-F90F-064570CCC96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3244384"/>
              <a:ext cx="400722" cy="348464"/>
            </a:xfrm>
            <a:prstGeom prst="rect">
              <a:avLst/>
            </a:prstGeom>
          </p:spPr>
        </p:pic>
        <p:pic>
          <p:nvPicPr>
            <p:cNvPr id="3428" name="Graphic 3427">
              <a:extLst>
                <a:ext uri="{FF2B5EF4-FFF2-40B4-BE49-F238E27FC236}">
                  <a16:creationId xmlns:a16="http://schemas.microsoft.com/office/drawing/2014/main" id="{F6DB53C4-EAC3-16F4-0482-ED4636727BF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3244384"/>
              <a:ext cx="400722" cy="348464"/>
            </a:xfrm>
            <a:prstGeom prst="rect">
              <a:avLst/>
            </a:prstGeom>
          </p:spPr>
        </p:pic>
        <p:pic>
          <p:nvPicPr>
            <p:cNvPr id="3429" name="Graphic 3428">
              <a:extLst>
                <a:ext uri="{FF2B5EF4-FFF2-40B4-BE49-F238E27FC236}">
                  <a16:creationId xmlns:a16="http://schemas.microsoft.com/office/drawing/2014/main" id="{2F2054E2-D10A-6A7B-42FB-0788D50CA1F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3244384"/>
              <a:ext cx="400722" cy="348464"/>
            </a:xfrm>
            <a:prstGeom prst="rect">
              <a:avLst/>
            </a:prstGeom>
          </p:spPr>
        </p:pic>
        <p:pic>
          <p:nvPicPr>
            <p:cNvPr id="3430" name="Graphic 3429">
              <a:extLst>
                <a:ext uri="{FF2B5EF4-FFF2-40B4-BE49-F238E27FC236}">
                  <a16:creationId xmlns:a16="http://schemas.microsoft.com/office/drawing/2014/main" id="{B7A3E192-3A64-C5A4-3C1E-428E777E82E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3244384"/>
              <a:ext cx="400722" cy="348464"/>
            </a:xfrm>
            <a:prstGeom prst="rect">
              <a:avLst/>
            </a:prstGeom>
          </p:spPr>
        </p:pic>
        <p:pic>
          <p:nvPicPr>
            <p:cNvPr id="3431" name="Graphic 3430">
              <a:extLst>
                <a:ext uri="{FF2B5EF4-FFF2-40B4-BE49-F238E27FC236}">
                  <a16:creationId xmlns:a16="http://schemas.microsoft.com/office/drawing/2014/main" id="{695D3DAF-E5AD-BEB8-6583-3754A248601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3745248"/>
              <a:ext cx="400722" cy="348464"/>
            </a:xfrm>
            <a:prstGeom prst="rect">
              <a:avLst/>
            </a:prstGeom>
          </p:spPr>
        </p:pic>
        <p:pic>
          <p:nvPicPr>
            <p:cNvPr id="3432" name="Graphic 3431">
              <a:extLst>
                <a:ext uri="{FF2B5EF4-FFF2-40B4-BE49-F238E27FC236}">
                  <a16:creationId xmlns:a16="http://schemas.microsoft.com/office/drawing/2014/main" id="{4D6E5B76-E902-EEB3-2248-019195981F6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3745248"/>
              <a:ext cx="400722" cy="348464"/>
            </a:xfrm>
            <a:prstGeom prst="rect">
              <a:avLst/>
            </a:prstGeom>
          </p:spPr>
        </p:pic>
        <p:pic>
          <p:nvPicPr>
            <p:cNvPr id="3433" name="Graphic 3432">
              <a:extLst>
                <a:ext uri="{FF2B5EF4-FFF2-40B4-BE49-F238E27FC236}">
                  <a16:creationId xmlns:a16="http://schemas.microsoft.com/office/drawing/2014/main" id="{548BD2CB-57CB-E1D0-517D-ABE423D1CEA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3745248"/>
              <a:ext cx="400722" cy="348464"/>
            </a:xfrm>
            <a:prstGeom prst="rect">
              <a:avLst/>
            </a:prstGeom>
          </p:spPr>
        </p:pic>
        <p:pic>
          <p:nvPicPr>
            <p:cNvPr id="3434" name="Graphic 3433">
              <a:extLst>
                <a:ext uri="{FF2B5EF4-FFF2-40B4-BE49-F238E27FC236}">
                  <a16:creationId xmlns:a16="http://schemas.microsoft.com/office/drawing/2014/main" id="{D012884B-154D-8109-730C-72D226803F3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3745248"/>
              <a:ext cx="400722" cy="348464"/>
            </a:xfrm>
            <a:prstGeom prst="rect">
              <a:avLst/>
            </a:prstGeom>
          </p:spPr>
        </p:pic>
        <p:pic>
          <p:nvPicPr>
            <p:cNvPr id="3435" name="Graphic 3434">
              <a:extLst>
                <a:ext uri="{FF2B5EF4-FFF2-40B4-BE49-F238E27FC236}">
                  <a16:creationId xmlns:a16="http://schemas.microsoft.com/office/drawing/2014/main" id="{951FCDEC-2782-960A-087B-6C66940DDFD4}"/>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3745248"/>
              <a:ext cx="400722" cy="348464"/>
            </a:xfrm>
            <a:prstGeom prst="rect">
              <a:avLst/>
            </a:prstGeom>
          </p:spPr>
        </p:pic>
        <p:pic>
          <p:nvPicPr>
            <p:cNvPr id="3436" name="Graphic 3435">
              <a:extLst>
                <a:ext uri="{FF2B5EF4-FFF2-40B4-BE49-F238E27FC236}">
                  <a16:creationId xmlns:a16="http://schemas.microsoft.com/office/drawing/2014/main" id="{3EC93CC8-E64E-D646-896D-FBE77D6AD8C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3745248"/>
              <a:ext cx="400722" cy="348464"/>
            </a:xfrm>
            <a:prstGeom prst="rect">
              <a:avLst/>
            </a:prstGeom>
          </p:spPr>
        </p:pic>
        <p:pic>
          <p:nvPicPr>
            <p:cNvPr id="3437" name="Graphic 3436">
              <a:extLst>
                <a:ext uri="{FF2B5EF4-FFF2-40B4-BE49-F238E27FC236}">
                  <a16:creationId xmlns:a16="http://schemas.microsoft.com/office/drawing/2014/main" id="{6CD49F9A-BF01-13C9-AF90-5773EE0C66C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3745248"/>
              <a:ext cx="400722" cy="348464"/>
            </a:xfrm>
            <a:prstGeom prst="rect">
              <a:avLst/>
            </a:prstGeom>
          </p:spPr>
        </p:pic>
        <p:pic>
          <p:nvPicPr>
            <p:cNvPr id="3438" name="Graphic 3437">
              <a:extLst>
                <a:ext uri="{FF2B5EF4-FFF2-40B4-BE49-F238E27FC236}">
                  <a16:creationId xmlns:a16="http://schemas.microsoft.com/office/drawing/2014/main" id="{B1816B58-4643-75B7-63F6-75AF0B514ED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3745248"/>
              <a:ext cx="400722" cy="348464"/>
            </a:xfrm>
            <a:prstGeom prst="rect">
              <a:avLst/>
            </a:prstGeom>
          </p:spPr>
        </p:pic>
        <p:pic>
          <p:nvPicPr>
            <p:cNvPr id="3439" name="Graphic 3438">
              <a:extLst>
                <a:ext uri="{FF2B5EF4-FFF2-40B4-BE49-F238E27FC236}">
                  <a16:creationId xmlns:a16="http://schemas.microsoft.com/office/drawing/2014/main" id="{796B38DF-19AC-C87D-8384-087AC2A5964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3745248"/>
              <a:ext cx="400722" cy="348464"/>
            </a:xfrm>
            <a:prstGeom prst="rect">
              <a:avLst/>
            </a:prstGeom>
          </p:spPr>
        </p:pic>
        <p:pic>
          <p:nvPicPr>
            <p:cNvPr id="3440" name="Graphic 3439">
              <a:extLst>
                <a:ext uri="{FF2B5EF4-FFF2-40B4-BE49-F238E27FC236}">
                  <a16:creationId xmlns:a16="http://schemas.microsoft.com/office/drawing/2014/main" id="{FDF8C28D-2E19-DCD9-B122-440A1A2F41C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3745248"/>
              <a:ext cx="400722" cy="348464"/>
            </a:xfrm>
            <a:prstGeom prst="rect">
              <a:avLst/>
            </a:prstGeom>
          </p:spPr>
        </p:pic>
        <p:pic>
          <p:nvPicPr>
            <p:cNvPr id="3441" name="Graphic 3440">
              <a:extLst>
                <a:ext uri="{FF2B5EF4-FFF2-40B4-BE49-F238E27FC236}">
                  <a16:creationId xmlns:a16="http://schemas.microsoft.com/office/drawing/2014/main" id="{D82B23A5-5E2D-722B-2114-66857BDDF5F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4246112"/>
              <a:ext cx="400722" cy="348464"/>
            </a:xfrm>
            <a:prstGeom prst="rect">
              <a:avLst/>
            </a:prstGeom>
          </p:spPr>
        </p:pic>
        <p:pic>
          <p:nvPicPr>
            <p:cNvPr id="3442" name="Graphic 3441">
              <a:extLst>
                <a:ext uri="{FF2B5EF4-FFF2-40B4-BE49-F238E27FC236}">
                  <a16:creationId xmlns:a16="http://schemas.microsoft.com/office/drawing/2014/main" id="{D6537EDE-0224-367F-3D80-550B5CFB152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4246112"/>
              <a:ext cx="400722" cy="348464"/>
            </a:xfrm>
            <a:prstGeom prst="rect">
              <a:avLst/>
            </a:prstGeom>
          </p:spPr>
        </p:pic>
        <p:pic>
          <p:nvPicPr>
            <p:cNvPr id="3443" name="Graphic 3442">
              <a:extLst>
                <a:ext uri="{FF2B5EF4-FFF2-40B4-BE49-F238E27FC236}">
                  <a16:creationId xmlns:a16="http://schemas.microsoft.com/office/drawing/2014/main" id="{5475FE0E-90A7-816C-D09B-09596DD712AC}"/>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4246112"/>
              <a:ext cx="400722" cy="348464"/>
            </a:xfrm>
            <a:prstGeom prst="rect">
              <a:avLst/>
            </a:prstGeom>
          </p:spPr>
        </p:pic>
        <p:pic>
          <p:nvPicPr>
            <p:cNvPr id="3444" name="Graphic 3443">
              <a:extLst>
                <a:ext uri="{FF2B5EF4-FFF2-40B4-BE49-F238E27FC236}">
                  <a16:creationId xmlns:a16="http://schemas.microsoft.com/office/drawing/2014/main" id="{19F1B2DC-FD99-118F-2517-C957FB2FEFA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4246112"/>
              <a:ext cx="400722" cy="348464"/>
            </a:xfrm>
            <a:prstGeom prst="rect">
              <a:avLst/>
            </a:prstGeom>
          </p:spPr>
        </p:pic>
        <p:pic>
          <p:nvPicPr>
            <p:cNvPr id="3445" name="Graphic 3444">
              <a:extLst>
                <a:ext uri="{FF2B5EF4-FFF2-40B4-BE49-F238E27FC236}">
                  <a16:creationId xmlns:a16="http://schemas.microsoft.com/office/drawing/2014/main" id="{297370B2-677E-7691-CDA6-6EF1119DE378}"/>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4246112"/>
              <a:ext cx="400722" cy="348464"/>
            </a:xfrm>
            <a:prstGeom prst="rect">
              <a:avLst/>
            </a:prstGeom>
          </p:spPr>
        </p:pic>
        <p:pic>
          <p:nvPicPr>
            <p:cNvPr id="3446" name="Graphic 3445">
              <a:extLst>
                <a:ext uri="{FF2B5EF4-FFF2-40B4-BE49-F238E27FC236}">
                  <a16:creationId xmlns:a16="http://schemas.microsoft.com/office/drawing/2014/main" id="{45862D4D-5457-FE42-44EF-31999F518DC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4246112"/>
              <a:ext cx="400722" cy="348464"/>
            </a:xfrm>
            <a:prstGeom prst="rect">
              <a:avLst/>
            </a:prstGeom>
          </p:spPr>
        </p:pic>
        <p:pic>
          <p:nvPicPr>
            <p:cNvPr id="3447" name="Graphic 3446">
              <a:extLst>
                <a:ext uri="{FF2B5EF4-FFF2-40B4-BE49-F238E27FC236}">
                  <a16:creationId xmlns:a16="http://schemas.microsoft.com/office/drawing/2014/main" id="{C05A3CD4-B885-1A12-E638-A71C9B80D42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4246112"/>
              <a:ext cx="400722" cy="348464"/>
            </a:xfrm>
            <a:prstGeom prst="rect">
              <a:avLst/>
            </a:prstGeom>
          </p:spPr>
        </p:pic>
        <p:pic>
          <p:nvPicPr>
            <p:cNvPr id="3448" name="Graphic 3447">
              <a:extLst>
                <a:ext uri="{FF2B5EF4-FFF2-40B4-BE49-F238E27FC236}">
                  <a16:creationId xmlns:a16="http://schemas.microsoft.com/office/drawing/2014/main" id="{576E4006-4B42-C679-D3E8-E9C3786788D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4246112"/>
              <a:ext cx="400722" cy="348464"/>
            </a:xfrm>
            <a:prstGeom prst="rect">
              <a:avLst/>
            </a:prstGeom>
          </p:spPr>
        </p:pic>
        <p:pic>
          <p:nvPicPr>
            <p:cNvPr id="3449" name="Graphic 3448">
              <a:extLst>
                <a:ext uri="{FF2B5EF4-FFF2-40B4-BE49-F238E27FC236}">
                  <a16:creationId xmlns:a16="http://schemas.microsoft.com/office/drawing/2014/main" id="{D4E3EB0E-C3F0-FFB8-F450-72D55A0F4FD2}"/>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4246112"/>
              <a:ext cx="400722" cy="348464"/>
            </a:xfrm>
            <a:prstGeom prst="rect">
              <a:avLst/>
            </a:prstGeom>
          </p:spPr>
        </p:pic>
        <p:pic>
          <p:nvPicPr>
            <p:cNvPr id="3450" name="Graphic 3449">
              <a:extLst>
                <a:ext uri="{FF2B5EF4-FFF2-40B4-BE49-F238E27FC236}">
                  <a16:creationId xmlns:a16="http://schemas.microsoft.com/office/drawing/2014/main" id="{0FF4765B-459B-1406-4750-C77A567E8114}"/>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4246112"/>
              <a:ext cx="400722" cy="348464"/>
            </a:xfrm>
            <a:prstGeom prst="rect">
              <a:avLst/>
            </a:prstGeom>
          </p:spPr>
        </p:pic>
        <p:pic>
          <p:nvPicPr>
            <p:cNvPr id="3451" name="Graphic 3450">
              <a:extLst>
                <a:ext uri="{FF2B5EF4-FFF2-40B4-BE49-F238E27FC236}">
                  <a16:creationId xmlns:a16="http://schemas.microsoft.com/office/drawing/2014/main" id="{9A20171F-571A-166D-9CC7-D9FD36FD09B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4746976"/>
              <a:ext cx="400722" cy="348464"/>
            </a:xfrm>
            <a:prstGeom prst="rect">
              <a:avLst/>
            </a:prstGeom>
          </p:spPr>
        </p:pic>
        <p:pic>
          <p:nvPicPr>
            <p:cNvPr id="3452" name="Graphic 3451">
              <a:extLst>
                <a:ext uri="{FF2B5EF4-FFF2-40B4-BE49-F238E27FC236}">
                  <a16:creationId xmlns:a16="http://schemas.microsoft.com/office/drawing/2014/main" id="{52DBFE73-DC4E-C48D-C080-AF032B1E6FD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4746976"/>
              <a:ext cx="400722" cy="348464"/>
            </a:xfrm>
            <a:prstGeom prst="rect">
              <a:avLst/>
            </a:prstGeom>
          </p:spPr>
        </p:pic>
        <p:pic>
          <p:nvPicPr>
            <p:cNvPr id="3453" name="Graphic 3452">
              <a:extLst>
                <a:ext uri="{FF2B5EF4-FFF2-40B4-BE49-F238E27FC236}">
                  <a16:creationId xmlns:a16="http://schemas.microsoft.com/office/drawing/2014/main" id="{ADA0FA6C-BA76-F037-4250-C5FD93C30C4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4746976"/>
              <a:ext cx="400722" cy="348464"/>
            </a:xfrm>
            <a:prstGeom prst="rect">
              <a:avLst/>
            </a:prstGeom>
          </p:spPr>
        </p:pic>
        <p:pic>
          <p:nvPicPr>
            <p:cNvPr id="3454" name="Graphic 3453">
              <a:extLst>
                <a:ext uri="{FF2B5EF4-FFF2-40B4-BE49-F238E27FC236}">
                  <a16:creationId xmlns:a16="http://schemas.microsoft.com/office/drawing/2014/main" id="{CD7ED225-5709-D903-0ED7-8A892180D81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4746976"/>
              <a:ext cx="400722" cy="348464"/>
            </a:xfrm>
            <a:prstGeom prst="rect">
              <a:avLst/>
            </a:prstGeom>
          </p:spPr>
        </p:pic>
        <p:pic>
          <p:nvPicPr>
            <p:cNvPr id="3455" name="Graphic 3454">
              <a:extLst>
                <a:ext uri="{FF2B5EF4-FFF2-40B4-BE49-F238E27FC236}">
                  <a16:creationId xmlns:a16="http://schemas.microsoft.com/office/drawing/2014/main" id="{E34E952A-2681-E90C-00B1-4F3AD7A6579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4746976"/>
              <a:ext cx="400722" cy="348464"/>
            </a:xfrm>
            <a:prstGeom prst="rect">
              <a:avLst/>
            </a:prstGeom>
          </p:spPr>
        </p:pic>
        <p:pic>
          <p:nvPicPr>
            <p:cNvPr id="3456" name="Graphic 3455">
              <a:extLst>
                <a:ext uri="{FF2B5EF4-FFF2-40B4-BE49-F238E27FC236}">
                  <a16:creationId xmlns:a16="http://schemas.microsoft.com/office/drawing/2014/main" id="{FAA1441D-B4BC-0EFE-C44B-A632E6B145B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4746976"/>
              <a:ext cx="400722" cy="348464"/>
            </a:xfrm>
            <a:prstGeom prst="rect">
              <a:avLst/>
            </a:prstGeom>
          </p:spPr>
        </p:pic>
        <p:pic>
          <p:nvPicPr>
            <p:cNvPr id="3457" name="Graphic 3456">
              <a:extLst>
                <a:ext uri="{FF2B5EF4-FFF2-40B4-BE49-F238E27FC236}">
                  <a16:creationId xmlns:a16="http://schemas.microsoft.com/office/drawing/2014/main" id="{457878DA-986B-0E80-8C67-80F8B5868E7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4746976"/>
              <a:ext cx="400722" cy="348464"/>
            </a:xfrm>
            <a:prstGeom prst="rect">
              <a:avLst/>
            </a:prstGeom>
          </p:spPr>
        </p:pic>
        <p:pic>
          <p:nvPicPr>
            <p:cNvPr id="3458" name="Graphic 3457">
              <a:extLst>
                <a:ext uri="{FF2B5EF4-FFF2-40B4-BE49-F238E27FC236}">
                  <a16:creationId xmlns:a16="http://schemas.microsoft.com/office/drawing/2014/main" id="{2D7B87DD-E487-0365-4ACD-2802CF7B5C9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4746976"/>
              <a:ext cx="400722" cy="348464"/>
            </a:xfrm>
            <a:prstGeom prst="rect">
              <a:avLst/>
            </a:prstGeom>
          </p:spPr>
        </p:pic>
        <p:pic>
          <p:nvPicPr>
            <p:cNvPr id="3459" name="Graphic 3458">
              <a:extLst>
                <a:ext uri="{FF2B5EF4-FFF2-40B4-BE49-F238E27FC236}">
                  <a16:creationId xmlns:a16="http://schemas.microsoft.com/office/drawing/2014/main" id="{84216688-EEED-81FF-2843-6C203CD0FB9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4746976"/>
              <a:ext cx="400722" cy="348464"/>
            </a:xfrm>
            <a:prstGeom prst="rect">
              <a:avLst/>
            </a:prstGeom>
          </p:spPr>
        </p:pic>
        <p:pic>
          <p:nvPicPr>
            <p:cNvPr id="3460" name="Graphic 3459">
              <a:extLst>
                <a:ext uri="{FF2B5EF4-FFF2-40B4-BE49-F238E27FC236}">
                  <a16:creationId xmlns:a16="http://schemas.microsoft.com/office/drawing/2014/main" id="{A7875AE0-6637-768E-509A-ACD7618893E6}"/>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4746976"/>
              <a:ext cx="400722" cy="348464"/>
            </a:xfrm>
            <a:prstGeom prst="rect">
              <a:avLst/>
            </a:prstGeom>
          </p:spPr>
        </p:pic>
        <p:pic>
          <p:nvPicPr>
            <p:cNvPr id="3461" name="Graphic 3460">
              <a:extLst>
                <a:ext uri="{FF2B5EF4-FFF2-40B4-BE49-F238E27FC236}">
                  <a16:creationId xmlns:a16="http://schemas.microsoft.com/office/drawing/2014/main" id="{D1448B3E-53E7-9542-7723-19723790F84C}"/>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5247840"/>
              <a:ext cx="400722" cy="348464"/>
            </a:xfrm>
            <a:prstGeom prst="rect">
              <a:avLst/>
            </a:prstGeom>
          </p:spPr>
        </p:pic>
        <p:pic>
          <p:nvPicPr>
            <p:cNvPr id="3462" name="Graphic 3461">
              <a:extLst>
                <a:ext uri="{FF2B5EF4-FFF2-40B4-BE49-F238E27FC236}">
                  <a16:creationId xmlns:a16="http://schemas.microsoft.com/office/drawing/2014/main" id="{1A0484CC-3550-0D72-A3A3-D2DA2E39DF29}"/>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5247840"/>
              <a:ext cx="400722" cy="348464"/>
            </a:xfrm>
            <a:prstGeom prst="rect">
              <a:avLst/>
            </a:prstGeom>
          </p:spPr>
        </p:pic>
        <p:pic>
          <p:nvPicPr>
            <p:cNvPr id="3463" name="Graphic 3462">
              <a:extLst>
                <a:ext uri="{FF2B5EF4-FFF2-40B4-BE49-F238E27FC236}">
                  <a16:creationId xmlns:a16="http://schemas.microsoft.com/office/drawing/2014/main" id="{95ABC342-DD88-5E0B-2658-4FFD7134A64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5247840"/>
              <a:ext cx="400722" cy="348464"/>
            </a:xfrm>
            <a:prstGeom prst="rect">
              <a:avLst/>
            </a:prstGeom>
          </p:spPr>
        </p:pic>
        <p:pic>
          <p:nvPicPr>
            <p:cNvPr id="3464" name="Graphic 3463">
              <a:extLst>
                <a:ext uri="{FF2B5EF4-FFF2-40B4-BE49-F238E27FC236}">
                  <a16:creationId xmlns:a16="http://schemas.microsoft.com/office/drawing/2014/main" id="{BEECC115-0A7E-4CBF-AF8E-248FE650A70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5247840"/>
              <a:ext cx="400722" cy="348464"/>
            </a:xfrm>
            <a:prstGeom prst="rect">
              <a:avLst/>
            </a:prstGeom>
          </p:spPr>
        </p:pic>
        <p:pic>
          <p:nvPicPr>
            <p:cNvPr id="3465" name="Graphic 3464">
              <a:extLst>
                <a:ext uri="{FF2B5EF4-FFF2-40B4-BE49-F238E27FC236}">
                  <a16:creationId xmlns:a16="http://schemas.microsoft.com/office/drawing/2014/main" id="{984F5B8F-6699-3943-FE7D-B6176A82A12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5247840"/>
              <a:ext cx="400722" cy="348464"/>
            </a:xfrm>
            <a:prstGeom prst="rect">
              <a:avLst/>
            </a:prstGeom>
          </p:spPr>
        </p:pic>
        <p:pic>
          <p:nvPicPr>
            <p:cNvPr id="3466" name="Graphic 3465">
              <a:extLst>
                <a:ext uri="{FF2B5EF4-FFF2-40B4-BE49-F238E27FC236}">
                  <a16:creationId xmlns:a16="http://schemas.microsoft.com/office/drawing/2014/main" id="{FA1ABCEE-8F4C-50D0-B678-6956CC8AD40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5247840"/>
              <a:ext cx="400722" cy="348464"/>
            </a:xfrm>
            <a:prstGeom prst="rect">
              <a:avLst/>
            </a:prstGeom>
          </p:spPr>
        </p:pic>
        <p:pic>
          <p:nvPicPr>
            <p:cNvPr id="3467" name="Graphic 3466">
              <a:extLst>
                <a:ext uri="{FF2B5EF4-FFF2-40B4-BE49-F238E27FC236}">
                  <a16:creationId xmlns:a16="http://schemas.microsoft.com/office/drawing/2014/main" id="{0C652A46-6E7C-FA6C-73EA-98E89D2898FA}"/>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5247840"/>
              <a:ext cx="400722" cy="348464"/>
            </a:xfrm>
            <a:prstGeom prst="rect">
              <a:avLst/>
            </a:prstGeom>
          </p:spPr>
        </p:pic>
        <p:pic>
          <p:nvPicPr>
            <p:cNvPr id="3468" name="Graphic 3467">
              <a:extLst>
                <a:ext uri="{FF2B5EF4-FFF2-40B4-BE49-F238E27FC236}">
                  <a16:creationId xmlns:a16="http://schemas.microsoft.com/office/drawing/2014/main" id="{6B0C6D09-3076-B1DC-9A61-0B5D466A69E0}"/>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5247840"/>
              <a:ext cx="400722" cy="348464"/>
            </a:xfrm>
            <a:prstGeom prst="rect">
              <a:avLst/>
            </a:prstGeom>
          </p:spPr>
        </p:pic>
        <p:pic>
          <p:nvPicPr>
            <p:cNvPr id="3469" name="Graphic 3468">
              <a:extLst>
                <a:ext uri="{FF2B5EF4-FFF2-40B4-BE49-F238E27FC236}">
                  <a16:creationId xmlns:a16="http://schemas.microsoft.com/office/drawing/2014/main" id="{C6B15689-F728-A083-DA4D-5B87B086170B}"/>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5247840"/>
              <a:ext cx="400722" cy="348464"/>
            </a:xfrm>
            <a:prstGeom prst="rect">
              <a:avLst/>
            </a:prstGeom>
          </p:spPr>
        </p:pic>
        <p:pic>
          <p:nvPicPr>
            <p:cNvPr id="3470" name="Graphic 3469">
              <a:extLst>
                <a:ext uri="{FF2B5EF4-FFF2-40B4-BE49-F238E27FC236}">
                  <a16:creationId xmlns:a16="http://schemas.microsoft.com/office/drawing/2014/main" id="{7B4F9ECC-D83F-FA02-E23D-3C1C8D840223}"/>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5247840"/>
              <a:ext cx="400722" cy="348464"/>
            </a:xfrm>
            <a:prstGeom prst="rect">
              <a:avLst/>
            </a:prstGeom>
          </p:spPr>
        </p:pic>
        <p:pic>
          <p:nvPicPr>
            <p:cNvPr id="3471" name="Graphic 3470">
              <a:extLst>
                <a:ext uri="{FF2B5EF4-FFF2-40B4-BE49-F238E27FC236}">
                  <a16:creationId xmlns:a16="http://schemas.microsoft.com/office/drawing/2014/main" id="{E899E6CA-AE03-6910-1242-D9C90A32A2D4}"/>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641" y="5748704"/>
              <a:ext cx="400722" cy="348464"/>
            </a:xfrm>
            <a:prstGeom prst="rect">
              <a:avLst/>
            </a:prstGeom>
          </p:spPr>
        </p:pic>
        <p:pic>
          <p:nvPicPr>
            <p:cNvPr id="3472" name="Graphic 3471">
              <a:extLst>
                <a:ext uri="{FF2B5EF4-FFF2-40B4-BE49-F238E27FC236}">
                  <a16:creationId xmlns:a16="http://schemas.microsoft.com/office/drawing/2014/main" id="{2065226E-2369-A8A1-4090-2C8D28B1A9C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80463" y="5748704"/>
              <a:ext cx="400722" cy="348464"/>
            </a:xfrm>
            <a:prstGeom prst="rect">
              <a:avLst/>
            </a:prstGeom>
          </p:spPr>
        </p:pic>
        <p:pic>
          <p:nvPicPr>
            <p:cNvPr id="3473" name="Graphic 3472">
              <a:extLst>
                <a:ext uri="{FF2B5EF4-FFF2-40B4-BE49-F238E27FC236}">
                  <a16:creationId xmlns:a16="http://schemas.microsoft.com/office/drawing/2014/main" id="{90C8CB08-3E3B-D386-97AA-A8551664D3AD}"/>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446285" y="5748704"/>
              <a:ext cx="400722" cy="348464"/>
            </a:xfrm>
            <a:prstGeom prst="rect">
              <a:avLst/>
            </a:prstGeom>
          </p:spPr>
        </p:pic>
        <p:pic>
          <p:nvPicPr>
            <p:cNvPr id="3474" name="Graphic 3473">
              <a:extLst>
                <a:ext uri="{FF2B5EF4-FFF2-40B4-BE49-F238E27FC236}">
                  <a16:creationId xmlns:a16="http://schemas.microsoft.com/office/drawing/2014/main" id="{0A7A80BA-D5AC-F4BD-E47F-038E66911484}"/>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012107" y="5748704"/>
              <a:ext cx="400722" cy="348464"/>
            </a:xfrm>
            <a:prstGeom prst="rect">
              <a:avLst/>
            </a:prstGeom>
          </p:spPr>
        </p:pic>
        <p:pic>
          <p:nvPicPr>
            <p:cNvPr id="3475" name="Graphic 3474">
              <a:extLst>
                <a:ext uri="{FF2B5EF4-FFF2-40B4-BE49-F238E27FC236}">
                  <a16:creationId xmlns:a16="http://schemas.microsoft.com/office/drawing/2014/main" id="{13F86E56-7DA4-B934-8318-498B520C2675}"/>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577929" y="5748704"/>
              <a:ext cx="400722" cy="348464"/>
            </a:xfrm>
            <a:prstGeom prst="rect">
              <a:avLst/>
            </a:prstGeom>
          </p:spPr>
        </p:pic>
        <p:pic>
          <p:nvPicPr>
            <p:cNvPr id="3476" name="Graphic 3475">
              <a:extLst>
                <a:ext uri="{FF2B5EF4-FFF2-40B4-BE49-F238E27FC236}">
                  <a16:creationId xmlns:a16="http://schemas.microsoft.com/office/drawing/2014/main" id="{C65E8C39-82B2-E838-5FA9-079BA9880367}"/>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143751" y="5748704"/>
              <a:ext cx="400722" cy="348464"/>
            </a:xfrm>
            <a:prstGeom prst="rect">
              <a:avLst/>
            </a:prstGeom>
          </p:spPr>
        </p:pic>
        <p:pic>
          <p:nvPicPr>
            <p:cNvPr id="3477" name="Graphic 3476">
              <a:extLst>
                <a:ext uri="{FF2B5EF4-FFF2-40B4-BE49-F238E27FC236}">
                  <a16:creationId xmlns:a16="http://schemas.microsoft.com/office/drawing/2014/main" id="{0A2A02D6-9B90-16A7-7271-58FC5C5BB9DE}"/>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709573" y="5748704"/>
              <a:ext cx="400722" cy="348464"/>
            </a:xfrm>
            <a:prstGeom prst="rect">
              <a:avLst/>
            </a:prstGeom>
          </p:spPr>
        </p:pic>
        <p:pic>
          <p:nvPicPr>
            <p:cNvPr id="3478" name="Graphic 3477">
              <a:extLst>
                <a:ext uri="{FF2B5EF4-FFF2-40B4-BE49-F238E27FC236}">
                  <a16:creationId xmlns:a16="http://schemas.microsoft.com/office/drawing/2014/main" id="{DE781C8B-7C0F-E87D-D2DE-8F150A551CCF}"/>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75395" y="5748704"/>
              <a:ext cx="400722" cy="348464"/>
            </a:xfrm>
            <a:prstGeom prst="rect">
              <a:avLst/>
            </a:prstGeom>
          </p:spPr>
        </p:pic>
        <p:pic>
          <p:nvPicPr>
            <p:cNvPr id="3479" name="Graphic 3478">
              <a:extLst>
                <a:ext uri="{FF2B5EF4-FFF2-40B4-BE49-F238E27FC236}">
                  <a16:creationId xmlns:a16="http://schemas.microsoft.com/office/drawing/2014/main" id="{84FADAB7-7B72-55A9-887F-DADDDDC88802}"/>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841217" y="5748704"/>
              <a:ext cx="400722" cy="348464"/>
            </a:xfrm>
            <a:prstGeom prst="rect">
              <a:avLst/>
            </a:prstGeom>
          </p:spPr>
        </p:pic>
        <p:pic>
          <p:nvPicPr>
            <p:cNvPr id="3480" name="Graphic 3479">
              <a:extLst>
                <a:ext uri="{FF2B5EF4-FFF2-40B4-BE49-F238E27FC236}">
                  <a16:creationId xmlns:a16="http://schemas.microsoft.com/office/drawing/2014/main" id="{96A74F4E-3D8B-DB15-0CBF-A26D5CF5BC65}"/>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407039" y="5748704"/>
              <a:ext cx="400722" cy="348464"/>
            </a:xfrm>
            <a:prstGeom prst="rect">
              <a:avLst/>
            </a:prstGeom>
          </p:spPr>
        </p:pic>
      </p:grpSp>
      <p:sp>
        <p:nvSpPr>
          <p:cNvPr id="3483" name="Title 3482">
            <a:extLst>
              <a:ext uri="{FF2B5EF4-FFF2-40B4-BE49-F238E27FC236}">
                <a16:creationId xmlns:a16="http://schemas.microsoft.com/office/drawing/2014/main" id="{C335D8A0-910A-4EC1-0F24-8F6224CC1FEF}"/>
              </a:ext>
            </a:extLst>
          </p:cNvPr>
          <p:cNvSpPr>
            <a:spLocks noGrp="1"/>
          </p:cNvSpPr>
          <p:nvPr>
            <p:ph type="title"/>
          </p:nvPr>
        </p:nvSpPr>
        <p:spPr/>
        <p:txBody>
          <a:bodyPr/>
          <a:lstStyle/>
          <a:p>
            <a:endParaRPr lang="en-US" dirty="0"/>
          </a:p>
        </p:txBody>
      </p:sp>
      <p:sp>
        <p:nvSpPr>
          <p:cNvPr id="5" name="TextBox 4">
            <a:extLst>
              <a:ext uri="{FF2B5EF4-FFF2-40B4-BE49-F238E27FC236}">
                <a16:creationId xmlns:a16="http://schemas.microsoft.com/office/drawing/2014/main" id="{A4754432-3A77-C5F6-0AB1-12A9EE5491F1}"/>
              </a:ext>
            </a:extLst>
          </p:cNvPr>
          <p:cNvSpPr txBox="1"/>
          <p:nvPr/>
        </p:nvSpPr>
        <p:spPr>
          <a:xfrm rot="19497241">
            <a:off x="3047172" y="1474671"/>
            <a:ext cx="6097656" cy="3770263"/>
          </a:xfrm>
          <a:prstGeom prst="rect">
            <a:avLst/>
          </a:prstGeom>
          <a:noFill/>
        </p:spPr>
        <p:txBody>
          <a:bodyPr wrap="square">
            <a:spAutoFit/>
          </a:bodyPr>
          <a:lstStyle/>
          <a:p>
            <a:pPr algn="ctr"/>
            <a:r>
              <a:rPr lang="en-US" sz="23900" dirty="0">
                <a:solidFill>
                  <a:srgbClr val="00B050"/>
                </a:solidFill>
              </a:rPr>
              <a:t>€€€</a:t>
            </a:r>
            <a:endParaRPr lang="en-US" sz="23900" cap="none" spc="0" dirty="0">
              <a:ln w="0"/>
              <a:solidFill>
                <a:srgbClr val="00B050"/>
              </a:solidFill>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C2B7D5F7-BA65-1DD7-84EA-78BA446B43EA}"/>
              </a:ext>
            </a:extLst>
          </p:cNvPr>
          <p:cNvSpPr>
            <a:spLocks noGrp="1"/>
          </p:cNvSpPr>
          <p:nvPr>
            <p:ph type="sldNum" sz="quarter" idx="12"/>
          </p:nvPr>
        </p:nvSpPr>
        <p:spPr/>
        <p:txBody>
          <a:bodyPr/>
          <a:lstStyle/>
          <a:p>
            <a:fld id="{2F6D149F-1CFC-430F-8801-82A19F0429FA}" type="slidenum">
              <a:rPr lang="en-US" smtClean="0"/>
              <a:t>23</a:t>
            </a:fld>
            <a:endParaRPr lang="en-US"/>
          </a:p>
        </p:txBody>
      </p:sp>
    </p:spTree>
    <p:extLst>
      <p:ext uri="{BB962C8B-B14F-4D97-AF65-F5344CB8AC3E}">
        <p14:creationId xmlns:p14="http://schemas.microsoft.com/office/powerpoint/2010/main" val="888793263"/>
      </p:ext>
    </p:extLst>
  </p:cSld>
  <p:clrMapOvr>
    <a:masterClrMapping/>
  </p:clrMapOvr>
  <mc:AlternateContent xmlns:mc="http://schemas.openxmlformats.org/markup-compatibility/2006" xmlns:p14="http://schemas.microsoft.com/office/powerpoint/2010/main">
    <mc:Choice Requires="p14">
      <p:transition p14:dur="250">
        <p14:warp/>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7904BD-3EE8-F11C-8040-0D65473E2CAA}"/>
              </a:ext>
            </a:extLst>
          </p:cNvPr>
          <p:cNvSpPr>
            <a:spLocks noGrp="1"/>
          </p:cNvSpPr>
          <p:nvPr>
            <p:ph type="ftr" sz="quarter" idx="11"/>
          </p:nvPr>
        </p:nvSpPr>
        <p:spPr/>
        <p:txBody>
          <a:bodyPr/>
          <a:lstStyle/>
          <a:p>
            <a:r>
              <a:rPr lang="en-US"/>
              <a:t>hillelwayne.com/talks/ese/ddd</a:t>
            </a:r>
          </a:p>
        </p:txBody>
      </p:sp>
      <p:pic>
        <p:nvPicPr>
          <p:cNvPr id="6" name="Picture 5" descr="Graphical user interface, text, application, Word&#10;&#10;Description automatically generated">
            <a:extLst>
              <a:ext uri="{FF2B5EF4-FFF2-40B4-BE49-F238E27FC236}">
                <a16:creationId xmlns:a16="http://schemas.microsoft.com/office/drawing/2014/main" id="{7DEB577B-7236-71AF-6D47-E6024637B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6" y="1285875"/>
            <a:ext cx="12192000" cy="4286250"/>
          </a:xfrm>
          <a:prstGeom prst="rect">
            <a:avLst/>
          </a:prstGeom>
        </p:spPr>
      </p:pic>
      <p:sp>
        <p:nvSpPr>
          <p:cNvPr id="3" name="Rectangle 2">
            <a:extLst>
              <a:ext uri="{FF2B5EF4-FFF2-40B4-BE49-F238E27FC236}">
                <a16:creationId xmlns:a16="http://schemas.microsoft.com/office/drawing/2014/main" id="{8C404906-5472-3005-6B5F-31547D7B1284}"/>
              </a:ext>
            </a:extLst>
          </p:cNvPr>
          <p:cNvSpPr/>
          <p:nvPr/>
        </p:nvSpPr>
        <p:spPr>
          <a:xfrm rot="2115905">
            <a:off x="3563524" y="1373300"/>
            <a:ext cx="5482591" cy="3770263"/>
          </a:xfrm>
          <a:prstGeom prst="rect">
            <a:avLst/>
          </a:prstGeom>
          <a:noFill/>
        </p:spPr>
        <p:txBody>
          <a:bodyPr wrap="none" lIns="91440" tIns="45720" rIns="91440" bIns="45720">
            <a:spAutoFit/>
          </a:bodyPr>
          <a:lstStyle/>
          <a:p>
            <a:pPr algn="ctr"/>
            <a:r>
              <a:rPr lang="en-US" sz="23900" b="0" cap="none" spc="0" dirty="0">
                <a:ln w="0"/>
                <a:solidFill>
                  <a:schemeClr val="tx1"/>
                </a:solidFill>
                <a:effectLst>
                  <a:outerShdw blurRad="38100" dist="19050" dir="2700000" algn="tl" rotWithShape="0">
                    <a:schemeClr val="dk1">
                      <a:alpha val="40000"/>
                    </a:schemeClr>
                  </a:outerShdw>
                </a:effectLst>
              </a:rPr>
              <a:t>50%</a:t>
            </a:r>
          </a:p>
        </p:txBody>
      </p:sp>
      <p:sp>
        <p:nvSpPr>
          <p:cNvPr id="5" name="Slide Number Placeholder 4">
            <a:extLst>
              <a:ext uri="{FF2B5EF4-FFF2-40B4-BE49-F238E27FC236}">
                <a16:creationId xmlns:a16="http://schemas.microsoft.com/office/drawing/2014/main" id="{24EFA732-5A5D-D8B4-B854-D33AE7411CBA}"/>
              </a:ext>
            </a:extLst>
          </p:cNvPr>
          <p:cNvSpPr>
            <a:spLocks noGrp="1"/>
          </p:cNvSpPr>
          <p:nvPr>
            <p:ph type="sldNum" sz="quarter" idx="12"/>
          </p:nvPr>
        </p:nvSpPr>
        <p:spPr/>
        <p:txBody>
          <a:bodyPr/>
          <a:lstStyle/>
          <a:p>
            <a:fld id="{2F6D149F-1CFC-430F-8801-82A19F0429FA}" type="slidenum">
              <a:rPr lang="en-US" smtClean="0"/>
              <a:t>24</a:t>
            </a:fld>
            <a:endParaRPr lang="en-US"/>
          </a:p>
        </p:txBody>
      </p:sp>
    </p:spTree>
    <p:extLst>
      <p:ext uri="{BB962C8B-B14F-4D97-AF65-F5344CB8AC3E}">
        <p14:creationId xmlns:p14="http://schemas.microsoft.com/office/powerpoint/2010/main" val="4056610456"/>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5CF901-8B37-05EE-C143-D5CCF0303706}"/>
              </a:ext>
            </a:extLst>
          </p:cNvPr>
          <p:cNvSpPr>
            <a:spLocks noGrp="1"/>
          </p:cNvSpPr>
          <p:nvPr>
            <p:ph type="title"/>
          </p:nvPr>
        </p:nvSpPr>
        <p:spPr/>
        <p:txBody>
          <a:bodyPr/>
          <a:lstStyle/>
          <a:p>
            <a:r>
              <a:rPr lang="en-US" dirty="0"/>
              <a:t>Takeaways</a:t>
            </a:r>
          </a:p>
        </p:txBody>
      </p:sp>
      <p:sp>
        <p:nvSpPr>
          <p:cNvPr id="7" name="Content Placeholder 6">
            <a:extLst>
              <a:ext uri="{FF2B5EF4-FFF2-40B4-BE49-F238E27FC236}">
                <a16:creationId xmlns:a16="http://schemas.microsoft.com/office/drawing/2014/main" id="{493A2477-A915-C571-349F-4E00659076B7}"/>
              </a:ext>
            </a:extLst>
          </p:cNvPr>
          <p:cNvSpPr>
            <a:spLocks noGrp="1"/>
          </p:cNvSpPr>
          <p:nvPr>
            <p:ph idx="1"/>
          </p:nvPr>
        </p:nvSpPr>
        <p:spPr/>
        <p:txBody>
          <a:bodyPr/>
          <a:lstStyle/>
          <a:p>
            <a:pPr marL="514350" indent="-514350">
              <a:buAutoNum type="arabicPeriod"/>
            </a:pPr>
            <a:r>
              <a:rPr lang="en-US" dirty="0"/>
              <a:t>Give a starting file in code review</a:t>
            </a:r>
          </a:p>
          <a:p>
            <a:pPr marL="514350" indent="-514350">
              <a:buAutoNum type="arabicPeriod"/>
            </a:pPr>
            <a:r>
              <a:rPr lang="en-US" dirty="0"/>
              <a:t>Take more naps</a:t>
            </a:r>
          </a:p>
        </p:txBody>
      </p:sp>
      <p:sp>
        <p:nvSpPr>
          <p:cNvPr id="3" name="Footer Placeholder 2">
            <a:extLst>
              <a:ext uri="{FF2B5EF4-FFF2-40B4-BE49-F238E27FC236}">
                <a16:creationId xmlns:a16="http://schemas.microsoft.com/office/drawing/2014/main" id="{0A892202-D4CE-A24A-824A-187DDB75C87A}"/>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13BD00E4-A2A5-C126-1929-DC4168822A12}"/>
              </a:ext>
            </a:extLst>
          </p:cNvPr>
          <p:cNvSpPr>
            <a:spLocks noGrp="1"/>
          </p:cNvSpPr>
          <p:nvPr>
            <p:ph type="sldNum" sz="quarter" idx="12"/>
          </p:nvPr>
        </p:nvSpPr>
        <p:spPr/>
        <p:txBody>
          <a:bodyPr/>
          <a:lstStyle/>
          <a:p>
            <a:fld id="{2F6D149F-1CFC-430F-8801-82A19F0429FA}" type="slidenum">
              <a:rPr lang="en-US" smtClean="0"/>
              <a:t>25</a:t>
            </a:fld>
            <a:endParaRPr lang="en-US"/>
          </a:p>
        </p:txBody>
      </p:sp>
    </p:spTree>
    <p:extLst>
      <p:ext uri="{BB962C8B-B14F-4D97-AF65-F5344CB8AC3E}">
        <p14:creationId xmlns:p14="http://schemas.microsoft.com/office/powerpoint/2010/main" val="30121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674C0D-84B0-8658-C28A-A52EACA20362}"/>
              </a:ext>
            </a:extLst>
          </p:cNvPr>
          <p:cNvSpPr>
            <a:spLocks noGrp="1"/>
          </p:cNvSpPr>
          <p:nvPr>
            <p:ph type="ftr" sz="quarter" idx="11"/>
          </p:nvPr>
        </p:nvSpPr>
        <p:spPr/>
        <p:txBody>
          <a:bodyPr/>
          <a:lstStyle/>
          <a:p>
            <a:r>
              <a:rPr lang="en-US"/>
              <a:t>hillelwayne.com/talks/ese/ddd</a:t>
            </a:r>
          </a:p>
        </p:txBody>
      </p:sp>
      <p:pic>
        <p:nvPicPr>
          <p:cNvPr id="5" name="Graphic 4">
            <a:extLst>
              <a:ext uri="{FF2B5EF4-FFF2-40B4-BE49-F238E27FC236}">
                <a16:creationId xmlns:a16="http://schemas.microsoft.com/office/drawing/2014/main" id="{243B2BB8-2E3A-2B11-DAB3-47BB99EE5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53194" y="2457023"/>
            <a:ext cx="819150" cy="1476375"/>
          </a:xfrm>
          <a:prstGeom prst="rect">
            <a:avLst/>
          </a:prstGeom>
        </p:spPr>
      </p:pic>
      <p:pic>
        <p:nvPicPr>
          <p:cNvPr id="6" name="Graphic 5" descr="Man with solid fill">
            <a:extLst>
              <a:ext uri="{FF2B5EF4-FFF2-40B4-BE49-F238E27FC236}">
                <a16:creationId xmlns:a16="http://schemas.microsoft.com/office/drawing/2014/main" id="{987AAA64-3AF1-D486-DB30-B640FE0B5E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0739" y="2393012"/>
            <a:ext cx="1580117" cy="1580117"/>
          </a:xfrm>
          <a:prstGeom prst="rect">
            <a:avLst/>
          </a:prstGeom>
        </p:spPr>
      </p:pic>
      <p:pic>
        <p:nvPicPr>
          <p:cNvPr id="7" name="Graphic 6" descr="Man with solid fill">
            <a:extLst>
              <a:ext uri="{FF2B5EF4-FFF2-40B4-BE49-F238E27FC236}">
                <a16:creationId xmlns:a16="http://schemas.microsoft.com/office/drawing/2014/main" id="{717F8F71-84F5-3F50-4B31-50D203FF1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1283" y="2393013"/>
            <a:ext cx="1580117" cy="1580117"/>
          </a:xfrm>
          <a:prstGeom prst="rect">
            <a:avLst/>
          </a:prstGeom>
        </p:spPr>
      </p:pic>
      <p:pic>
        <p:nvPicPr>
          <p:cNvPr id="9" name="Graphic 8">
            <a:extLst>
              <a:ext uri="{FF2B5EF4-FFF2-40B4-BE49-F238E27FC236}">
                <a16:creationId xmlns:a16="http://schemas.microsoft.com/office/drawing/2014/main" id="{07D2A61A-B0C7-B31A-79CE-B58200220D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7819" y="2536482"/>
            <a:ext cx="1580118" cy="1396916"/>
          </a:xfrm>
          <a:prstGeom prst="rect">
            <a:avLst/>
          </a:prstGeom>
        </p:spPr>
      </p:pic>
      <p:pic>
        <p:nvPicPr>
          <p:cNvPr id="10" name="Graphic 9" descr="Man with solid fill">
            <a:extLst>
              <a:ext uri="{FF2B5EF4-FFF2-40B4-BE49-F238E27FC236}">
                <a16:creationId xmlns:a16="http://schemas.microsoft.com/office/drawing/2014/main" id="{00797DA1-1E9B-082F-9BD1-F610CA5F5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4683" y="2444882"/>
            <a:ext cx="1580117" cy="1580117"/>
          </a:xfrm>
          <a:prstGeom prst="rect">
            <a:avLst/>
          </a:prstGeom>
        </p:spPr>
      </p:pic>
      <p:sp>
        <p:nvSpPr>
          <p:cNvPr id="12" name="Rectangle 11">
            <a:extLst>
              <a:ext uri="{FF2B5EF4-FFF2-40B4-BE49-F238E27FC236}">
                <a16:creationId xmlns:a16="http://schemas.microsoft.com/office/drawing/2014/main" id="{03114DC6-1E57-81E4-CCFA-028A8363E185}"/>
              </a:ext>
            </a:extLst>
          </p:cNvPr>
          <p:cNvSpPr/>
          <p:nvPr/>
        </p:nvSpPr>
        <p:spPr>
          <a:xfrm>
            <a:off x="2428416" y="1237926"/>
            <a:ext cx="137569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+5%</a:t>
            </a:r>
          </a:p>
        </p:txBody>
      </p:sp>
      <p:sp>
        <p:nvSpPr>
          <p:cNvPr id="4" name="Slide Number Placeholder 3">
            <a:extLst>
              <a:ext uri="{FF2B5EF4-FFF2-40B4-BE49-F238E27FC236}">
                <a16:creationId xmlns:a16="http://schemas.microsoft.com/office/drawing/2014/main" id="{BC80E90A-2283-D339-6FC9-8DF08F1E6FDB}"/>
              </a:ext>
            </a:extLst>
          </p:cNvPr>
          <p:cNvSpPr>
            <a:spLocks noGrp="1"/>
          </p:cNvSpPr>
          <p:nvPr>
            <p:ph type="sldNum" sz="quarter" idx="12"/>
          </p:nvPr>
        </p:nvSpPr>
        <p:spPr/>
        <p:txBody>
          <a:bodyPr/>
          <a:lstStyle/>
          <a:p>
            <a:fld id="{2F6D149F-1CFC-430F-8801-82A19F0429FA}" type="slidenum">
              <a:rPr lang="en-US" smtClean="0"/>
              <a:t>26</a:t>
            </a:fld>
            <a:endParaRPr lang="en-US"/>
          </a:p>
        </p:txBody>
      </p:sp>
    </p:spTree>
    <p:extLst>
      <p:ext uri="{BB962C8B-B14F-4D97-AF65-F5344CB8AC3E}">
        <p14:creationId xmlns:p14="http://schemas.microsoft.com/office/powerpoint/2010/main" val="22872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18CEC2-D29C-92A1-95D6-437C41832DF1}"/>
              </a:ext>
            </a:extLst>
          </p:cNvPr>
          <p:cNvSpPr>
            <a:spLocks noGrp="1"/>
          </p:cNvSpPr>
          <p:nvPr>
            <p:ph type="title"/>
          </p:nvPr>
        </p:nvSpPr>
        <p:spPr/>
        <p:txBody>
          <a:bodyPr/>
          <a:lstStyle/>
          <a:p>
            <a:r>
              <a:rPr lang="en-US" dirty="0"/>
              <a:t>Clinical trials are hard.</a:t>
            </a:r>
          </a:p>
        </p:txBody>
      </p:sp>
      <p:sp>
        <p:nvSpPr>
          <p:cNvPr id="6" name="Text Placeholder 5">
            <a:extLst>
              <a:ext uri="{FF2B5EF4-FFF2-40B4-BE49-F238E27FC236}">
                <a16:creationId xmlns:a16="http://schemas.microsoft.com/office/drawing/2014/main" id="{D1A417D2-6E4A-6CB7-6A8A-A8AFCBA569CA}"/>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C9292F7C-20A4-5636-7FF8-E21A3027563C}"/>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FEB5190F-65D5-FD6C-1A1F-65B403A817BD}"/>
              </a:ext>
            </a:extLst>
          </p:cNvPr>
          <p:cNvSpPr>
            <a:spLocks noGrp="1"/>
          </p:cNvSpPr>
          <p:nvPr>
            <p:ph type="sldNum" sz="quarter" idx="12"/>
          </p:nvPr>
        </p:nvSpPr>
        <p:spPr/>
        <p:txBody>
          <a:bodyPr/>
          <a:lstStyle/>
          <a:p>
            <a:fld id="{2F6D149F-1CFC-430F-8801-82A19F0429FA}" type="slidenum">
              <a:rPr lang="en-US" smtClean="0"/>
              <a:t>27</a:t>
            </a:fld>
            <a:endParaRPr lang="en-US"/>
          </a:p>
        </p:txBody>
      </p:sp>
    </p:spTree>
    <p:extLst>
      <p:ext uri="{BB962C8B-B14F-4D97-AF65-F5344CB8AC3E}">
        <p14:creationId xmlns:p14="http://schemas.microsoft.com/office/powerpoint/2010/main" val="4278625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an with solid fill">
            <a:extLst>
              <a:ext uri="{FF2B5EF4-FFF2-40B4-BE49-F238E27FC236}">
                <a16:creationId xmlns:a16="http://schemas.microsoft.com/office/drawing/2014/main" id="{68E9E6ED-FCCE-5EB1-4189-99742D714C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96201" flipH="1">
            <a:off x="6147843" y="4309694"/>
            <a:ext cx="510271" cy="510271"/>
          </a:xfrm>
          <a:prstGeom prst="rect">
            <a:avLst/>
          </a:prstGeom>
        </p:spPr>
      </p:pic>
      <p:pic>
        <p:nvPicPr>
          <p:cNvPr id="4" name="Graphic 3" descr="Mountains outline">
            <a:extLst>
              <a:ext uri="{FF2B5EF4-FFF2-40B4-BE49-F238E27FC236}">
                <a16:creationId xmlns:a16="http://schemas.microsoft.com/office/drawing/2014/main" id="{7DC9D4EC-B11D-7CD6-38D8-2B82E593C9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9720" y="403123"/>
            <a:ext cx="4219303" cy="5643716"/>
          </a:xfrm>
          <a:prstGeom prst="rect">
            <a:avLst/>
          </a:prstGeom>
        </p:spPr>
      </p:pic>
      <p:pic>
        <p:nvPicPr>
          <p:cNvPr id="5" name="Graphic 4" descr="Man with solid fill">
            <a:extLst>
              <a:ext uri="{FF2B5EF4-FFF2-40B4-BE49-F238E27FC236}">
                <a16:creationId xmlns:a16="http://schemas.microsoft.com/office/drawing/2014/main" id="{266DE86A-09BA-6A2D-8D1B-A11655E34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003799">
            <a:off x="6147843" y="4309694"/>
            <a:ext cx="510271" cy="510271"/>
          </a:xfrm>
          <a:prstGeom prst="rect">
            <a:avLst/>
          </a:prstGeom>
        </p:spPr>
      </p:pic>
      <p:sp>
        <p:nvSpPr>
          <p:cNvPr id="7" name="Rectangle 6">
            <a:extLst>
              <a:ext uri="{FF2B5EF4-FFF2-40B4-BE49-F238E27FC236}">
                <a16:creationId xmlns:a16="http://schemas.microsoft.com/office/drawing/2014/main" id="{F5A3F9D2-43CE-F417-BC29-898445672C9F}"/>
              </a:ext>
            </a:extLst>
          </p:cNvPr>
          <p:cNvSpPr/>
          <p:nvPr/>
        </p:nvSpPr>
        <p:spPr>
          <a:xfrm>
            <a:off x="5957984" y="3623164"/>
            <a:ext cx="88998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nah</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Footer Placeholder 2">
            <a:extLst>
              <a:ext uri="{FF2B5EF4-FFF2-40B4-BE49-F238E27FC236}">
                <a16:creationId xmlns:a16="http://schemas.microsoft.com/office/drawing/2014/main" id="{E37FBE5C-7544-CF6D-08C6-A89E8833E32E}"/>
              </a:ext>
            </a:extLst>
          </p:cNvPr>
          <p:cNvSpPr>
            <a:spLocks noGrp="1"/>
          </p:cNvSpPr>
          <p:nvPr>
            <p:ph type="ftr" sz="quarter" idx="11"/>
          </p:nvPr>
        </p:nvSpPr>
        <p:spPr/>
        <p:txBody>
          <a:bodyPr/>
          <a:lstStyle/>
          <a:p>
            <a:r>
              <a:rPr lang="en-US"/>
              <a:t>hillelwayne.com/talks/ese/ddd</a:t>
            </a:r>
          </a:p>
        </p:txBody>
      </p:sp>
      <p:sp>
        <p:nvSpPr>
          <p:cNvPr id="8" name="Slide Number Placeholder 7">
            <a:extLst>
              <a:ext uri="{FF2B5EF4-FFF2-40B4-BE49-F238E27FC236}">
                <a16:creationId xmlns:a16="http://schemas.microsoft.com/office/drawing/2014/main" id="{75ED0623-AE47-7194-6455-C293A8C47B5F}"/>
              </a:ext>
            </a:extLst>
          </p:cNvPr>
          <p:cNvSpPr>
            <a:spLocks noGrp="1"/>
          </p:cNvSpPr>
          <p:nvPr>
            <p:ph type="sldNum" sz="quarter" idx="12"/>
          </p:nvPr>
        </p:nvSpPr>
        <p:spPr/>
        <p:txBody>
          <a:bodyPr/>
          <a:lstStyle/>
          <a:p>
            <a:fld id="{2F6D149F-1CFC-430F-8801-82A19F0429FA}" type="slidenum">
              <a:rPr lang="en-US" smtClean="0"/>
              <a:t>28</a:t>
            </a:fld>
            <a:endParaRPr lang="en-US"/>
          </a:p>
        </p:txBody>
      </p:sp>
      <p:pic>
        <p:nvPicPr>
          <p:cNvPr id="10" name="Graphic 9" descr="Television outline">
            <a:extLst>
              <a:ext uri="{FF2B5EF4-FFF2-40B4-BE49-F238E27FC236}">
                <a16:creationId xmlns:a16="http://schemas.microsoft.com/office/drawing/2014/main" id="{827C20B3-9796-4AF1-3EAA-68909FBFAC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95661" y="3945764"/>
            <a:ext cx="914400" cy="914400"/>
          </a:xfrm>
          <a:prstGeom prst="rect">
            <a:avLst/>
          </a:prstGeom>
          <a:scene3d>
            <a:camera prst="isometricOffAxis1Left"/>
            <a:lightRig rig="threePt" dir="t"/>
          </a:scene3d>
        </p:spPr>
      </p:pic>
      <p:pic>
        <p:nvPicPr>
          <p:cNvPr id="12" name="Graphic 11" descr="Couch outline">
            <a:extLst>
              <a:ext uri="{FF2B5EF4-FFF2-40B4-BE49-F238E27FC236}">
                <a16:creationId xmlns:a16="http://schemas.microsoft.com/office/drawing/2014/main" id="{57840BD4-D3EC-9F60-58D2-2318B77F96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8461" y="4079798"/>
            <a:ext cx="914400" cy="914400"/>
          </a:xfrm>
          <a:prstGeom prst="rect">
            <a:avLst/>
          </a:prstGeom>
          <a:scene3d>
            <a:camera prst="isometricOffAxis1Left"/>
            <a:lightRig rig="threePt" dir="t"/>
          </a:scene3d>
        </p:spPr>
      </p:pic>
    </p:spTree>
    <p:extLst>
      <p:ext uri="{BB962C8B-B14F-4D97-AF65-F5344CB8AC3E}">
        <p14:creationId xmlns:p14="http://schemas.microsoft.com/office/powerpoint/2010/main" val="37077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4BBF46-CB78-1D05-3168-46D2042884EF}"/>
              </a:ext>
            </a:extLst>
          </p:cNvPr>
          <p:cNvSpPr>
            <a:spLocks noGrp="1"/>
          </p:cNvSpPr>
          <p:nvPr>
            <p:ph type="ftr" sz="quarter" idx="11"/>
          </p:nvPr>
        </p:nvSpPr>
        <p:spPr/>
        <p:txBody>
          <a:bodyPr/>
          <a:lstStyle/>
          <a:p>
            <a:r>
              <a:rPr lang="en-US"/>
              <a:t>hillelwayne.com/talks/ese/ddd</a:t>
            </a:r>
          </a:p>
        </p:txBody>
      </p:sp>
      <p:pic>
        <p:nvPicPr>
          <p:cNvPr id="9" name="Graphic 8" descr="Man with solid fill">
            <a:extLst>
              <a:ext uri="{FF2B5EF4-FFF2-40B4-BE49-F238E27FC236}">
                <a16:creationId xmlns:a16="http://schemas.microsoft.com/office/drawing/2014/main" id="{EDAB619C-02A3-A7EE-5617-8979A8F71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6249" y="1959884"/>
            <a:ext cx="2922233" cy="2922233"/>
          </a:xfrm>
          <a:prstGeom prst="rect">
            <a:avLst/>
          </a:prstGeom>
        </p:spPr>
      </p:pic>
      <p:pic>
        <p:nvPicPr>
          <p:cNvPr id="14" name="Graphic 13">
            <a:extLst>
              <a:ext uri="{FF2B5EF4-FFF2-40B4-BE49-F238E27FC236}">
                <a16:creationId xmlns:a16="http://schemas.microsoft.com/office/drawing/2014/main" id="{0E684064-9774-764C-0910-484CE37D74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150653" y="2673342"/>
            <a:ext cx="755658" cy="755658"/>
          </a:xfrm>
          <a:prstGeom prst="rect">
            <a:avLst/>
          </a:prstGeom>
        </p:spPr>
      </p:pic>
      <p:sp>
        <p:nvSpPr>
          <p:cNvPr id="17" name="Graphic 15">
            <a:extLst>
              <a:ext uri="{FF2B5EF4-FFF2-40B4-BE49-F238E27FC236}">
                <a16:creationId xmlns:a16="http://schemas.microsoft.com/office/drawing/2014/main" id="{AEBF27A3-F73A-A61A-2BFF-0B2F61634DBF}"/>
              </a:ext>
            </a:extLst>
          </p:cNvPr>
          <p:cNvSpPr/>
          <p:nvPr/>
        </p:nvSpPr>
        <p:spPr>
          <a:xfrm>
            <a:off x="3023876" y="1959884"/>
            <a:ext cx="1639644" cy="2938232"/>
          </a:xfrm>
          <a:custGeom>
            <a:avLst/>
            <a:gdLst>
              <a:gd name="connsiteX0" fmla="*/ 755134 w 822744"/>
              <a:gd name="connsiteY0" fmla="*/ 682331 h 1474352"/>
              <a:gd name="connsiteX1" fmla="*/ 822562 w 822744"/>
              <a:gd name="connsiteY1" fmla="*/ 614928 h 1474352"/>
              <a:gd name="connsiteX2" fmla="*/ 755134 w 822744"/>
              <a:gd name="connsiteY2" fmla="*/ 547521 h 1474352"/>
              <a:gd name="connsiteX3" fmla="*/ 594573 w 822744"/>
              <a:gd name="connsiteY3" fmla="*/ 547521 h 1474352"/>
              <a:gd name="connsiteX4" fmla="*/ 594573 w 822744"/>
              <a:gd name="connsiteY4" fmla="*/ 413706 h 1474352"/>
              <a:gd name="connsiteX5" fmla="*/ 460725 w 822744"/>
              <a:gd name="connsiteY5" fmla="*/ 279886 h 1474352"/>
              <a:gd name="connsiteX6" fmla="*/ 380445 w 822744"/>
              <a:gd name="connsiteY6" fmla="*/ 279886 h 1474352"/>
              <a:gd name="connsiteX7" fmla="*/ 295953 w 822744"/>
              <a:gd name="connsiteY7" fmla="*/ 442819 h 1474352"/>
              <a:gd name="connsiteX8" fmla="*/ 213909 w 822744"/>
              <a:gd name="connsiteY8" fmla="*/ 279886 h 1474352"/>
              <a:gd name="connsiteX9" fmla="*/ 133629 w 822744"/>
              <a:gd name="connsiteY9" fmla="*/ 279886 h 1474352"/>
              <a:gd name="connsiteX10" fmla="*/ -183 w 822744"/>
              <a:gd name="connsiteY10" fmla="*/ 413706 h 1474352"/>
              <a:gd name="connsiteX11" fmla="*/ -183 w 822744"/>
              <a:gd name="connsiteY11" fmla="*/ 777990 h 1474352"/>
              <a:gd name="connsiteX12" fmla="*/ 66705 w 822744"/>
              <a:gd name="connsiteY12" fmla="*/ 844900 h 1474352"/>
              <a:gd name="connsiteX13" fmla="*/ 113793 w 822744"/>
              <a:gd name="connsiteY13" fmla="*/ 825567 h 1474352"/>
              <a:gd name="connsiteX14" fmla="*/ 113793 w 822744"/>
              <a:gd name="connsiteY14" fmla="*/ 998540 h 1474352"/>
              <a:gd name="connsiteX15" fmla="*/ 153465 w 822744"/>
              <a:gd name="connsiteY15" fmla="*/ 998540 h 1474352"/>
              <a:gd name="connsiteX16" fmla="*/ 153465 w 822744"/>
              <a:gd name="connsiteY16" fmla="*/ 1412382 h 1474352"/>
              <a:gd name="connsiteX17" fmla="*/ 215385 w 822744"/>
              <a:gd name="connsiteY17" fmla="*/ 1474338 h 1474352"/>
              <a:gd name="connsiteX18" fmla="*/ 277341 w 822744"/>
              <a:gd name="connsiteY18" fmla="*/ 1412382 h 1474352"/>
              <a:gd name="connsiteX19" fmla="*/ 277341 w 822744"/>
              <a:gd name="connsiteY19" fmla="*/ 998540 h 1474352"/>
              <a:gd name="connsiteX20" fmla="*/ 317013 w 822744"/>
              <a:gd name="connsiteY20" fmla="*/ 998540 h 1474352"/>
              <a:gd name="connsiteX21" fmla="*/ 317013 w 822744"/>
              <a:gd name="connsiteY21" fmla="*/ 1412382 h 1474352"/>
              <a:gd name="connsiteX22" fmla="*/ 378969 w 822744"/>
              <a:gd name="connsiteY22" fmla="*/ 1474338 h 1474352"/>
              <a:gd name="connsiteX23" fmla="*/ 440925 w 822744"/>
              <a:gd name="connsiteY23" fmla="*/ 1412382 h 1474352"/>
              <a:gd name="connsiteX24" fmla="*/ 440925 w 822744"/>
              <a:gd name="connsiteY24" fmla="*/ 998540 h 1474352"/>
              <a:gd name="connsiteX25" fmla="*/ 480561 w 822744"/>
              <a:gd name="connsiteY25" fmla="*/ 998540 h 1474352"/>
              <a:gd name="connsiteX26" fmla="*/ 480561 w 822744"/>
              <a:gd name="connsiteY26" fmla="*/ 656562 h 1474352"/>
              <a:gd name="connsiteX27" fmla="*/ 538053 w 822744"/>
              <a:gd name="connsiteY27" fmla="*/ 681344 h 1474352"/>
              <a:gd name="connsiteX28" fmla="*/ 649078 w 822744"/>
              <a:gd name="connsiteY28" fmla="*/ 681344 h 1474352"/>
              <a:gd name="connsiteX29" fmla="*/ 733354 w 822744"/>
              <a:gd name="connsiteY29" fmla="*/ 587172 h 1474352"/>
              <a:gd name="connsiteX30" fmla="*/ 755134 w 822744"/>
              <a:gd name="connsiteY30" fmla="*/ 586675 h 1474352"/>
              <a:gd name="connsiteX31" fmla="*/ 782889 w 822744"/>
              <a:gd name="connsiteY31" fmla="*/ 614431 h 1474352"/>
              <a:gd name="connsiteX32" fmla="*/ 755134 w 822744"/>
              <a:gd name="connsiteY32" fmla="*/ 642187 h 1474352"/>
              <a:gd name="connsiteX33" fmla="*/ 733354 w 822744"/>
              <a:gd name="connsiteY33" fmla="*/ 642187 h 1474352"/>
              <a:gd name="connsiteX34" fmla="*/ 538053 w 822744"/>
              <a:gd name="connsiteY34" fmla="*/ 642187 h 1474352"/>
              <a:gd name="connsiteX35" fmla="*/ 500397 w 822744"/>
              <a:gd name="connsiteY35" fmla="*/ 605010 h 1474352"/>
              <a:gd name="connsiteX36" fmla="*/ 500397 w 822744"/>
              <a:gd name="connsiteY36" fmla="*/ 473674 h 1474352"/>
              <a:gd name="connsiteX37" fmla="*/ 440925 w 822744"/>
              <a:gd name="connsiteY37" fmla="*/ 473674 h 1474352"/>
              <a:gd name="connsiteX38" fmla="*/ 440925 w 822744"/>
              <a:gd name="connsiteY38" fmla="*/ 959390 h 1474352"/>
              <a:gd name="connsiteX39" fmla="*/ 153465 w 822744"/>
              <a:gd name="connsiteY39" fmla="*/ 959390 h 1474352"/>
              <a:gd name="connsiteX40" fmla="*/ 153465 w 822744"/>
              <a:gd name="connsiteY40" fmla="*/ 473674 h 1474352"/>
              <a:gd name="connsiteX41" fmla="*/ 93993 w 822744"/>
              <a:gd name="connsiteY41" fmla="*/ 473177 h 1474352"/>
              <a:gd name="connsiteX42" fmla="*/ 93993 w 822744"/>
              <a:gd name="connsiteY42" fmla="*/ 777990 h 1474352"/>
              <a:gd name="connsiteX43" fmla="*/ 66705 w 822744"/>
              <a:gd name="connsiteY43" fmla="*/ 805249 h 1474352"/>
              <a:gd name="connsiteX44" fmla="*/ 39453 w 822744"/>
              <a:gd name="connsiteY44" fmla="*/ 777990 h 1474352"/>
              <a:gd name="connsiteX45" fmla="*/ 39453 w 822744"/>
              <a:gd name="connsiteY45" fmla="*/ 413706 h 1474352"/>
              <a:gd name="connsiteX46" fmla="*/ 133629 w 822744"/>
              <a:gd name="connsiteY46" fmla="*/ 319537 h 1474352"/>
              <a:gd name="connsiteX47" fmla="*/ 187161 w 822744"/>
              <a:gd name="connsiteY47" fmla="*/ 319537 h 1474352"/>
              <a:gd name="connsiteX48" fmla="*/ 297177 w 822744"/>
              <a:gd name="connsiteY48" fmla="*/ 525219 h 1474352"/>
              <a:gd name="connsiteX49" fmla="*/ 407229 w 822744"/>
              <a:gd name="connsiteY49" fmla="*/ 319537 h 1474352"/>
              <a:gd name="connsiteX50" fmla="*/ 460725 w 822744"/>
              <a:gd name="connsiteY50" fmla="*/ 319537 h 1474352"/>
              <a:gd name="connsiteX51" fmla="*/ 554902 w 822744"/>
              <a:gd name="connsiteY51" fmla="*/ 413706 h 1474352"/>
              <a:gd name="connsiteX52" fmla="*/ 554902 w 822744"/>
              <a:gd name="connsiteY52" fmla="*/ 587179 h 1474352"/>
              <a:gd name="connsiteX53" fmla="*/ 649078 w 822744"/>
              <a:gd name="connsiteY53" fmla="*/ 587179 h 1474352"/>
              <a:gd name="connsiteX54" fmla="*/ 649078 w 822744"/>
              <a:gd name="connsiteY54" fmla="*/ 642190 h 1474352"/>
              <a:gd name="connsiteX55" fmla="*/ 538053 w 822744"/>
              <a:gd name="connsiteY55" fmla="*/ 642190 h 1474352"/>
              <a:gd name="connsiteX56" fmla="*/ 298401 w 822744"/>
              <a:gd name="connsiteY56" fmla="*/ 275754 h 1474352"/>
              <a:gd name="connsiteX57" fmla="*/ 333105 w 822744"/>
              <a:gd name="connsiteY57" fmla="*/ 310450 h 1474352"/>
              <a:gd name="connsiteX58" fmla="*/ 298401 w 822744"/>
              <a:gd name="connsiteY58" fmla="*/ 345144 h 1474352"/>
              <a:gd name="connsiteX59" fmla="*/ 263733 w 822744"/>
              <a:gd name="connsiteY59" fmla="*/ 310450 h 1474352"/>
              <a:gd name="connsiteX60" fmla="*/ 298401 w 822744"/>
              <a:gd name="connsiteY60" fmla="*/ 275754 h 1474352"/>
              <a:gd name="connsiteX61" fmla="*/ 301965 w 822744"/>
              <a:gd name="connsiteY61" fmla="*/ 242846 h 1474352"/>
              <a:gd name="connsiteX62" fmla="*/ 424185 w 822744"/>
              <a:gd name="connsiteY62" fmla="*/ 121681 h 1474352"/>
              <a:gd name="connsiteX63" fmla="*/ 302469 w 822744"/>
              <a:gd name="connsiteY63" fmla="*/ -14 h 1474352"/>
              <a:gd name="connsiteX64" fmla="*/ 197133 w 822744"/>
              <a:gd name="connsiteY64" fmla="*/ 62147 h 1474352"/>
              <a:gd name="connsiteX65" fmla="*/ 187629 w 822744"/>
              <a:gd name="connsiteY65" fmla="*/ 73739 h 1474352"/>
              <a:gd name="connsiteX66" fmla="*/ 102813 w 822744"/>
              <a:gd name="connsiteY66" fmla="*/ 73739 h 1474352"/>
              <a:gd name="connsiteX67" fmla="*/ 93345 w 822744"/>
              <a:gd name="connsiteY67" fmla="*/ 62147 h 1474352"/>
              <a:gd name="connsiteX68" fmla="*/ 301965 w 822744"/>
              <a:gd name="connsiteY68" fmla="*/ 242846 h 14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22744" h="1474352">
                <a:moveTo>
                  <a:pt x="755134" y="682331"/>
                </a:moveTo>
                <a:cubicBezTo>
                  <a:pt x="782386" y="682331"/>
                  <a:pt x="822562" y="661019"/>
                  <a:pt x="822562" y="614928"/>
                </a:cubicBezTo>
                <a:cubicBezTo>
                  <a:pt x="822562" y="577758"/>
                  <a:pt x="792322" y="547521"/>
                  <a:pt x="755134" y="547521"/>
                </a:cubicBezTo>
                <a:lnTo>
                  <a:pt x="594573" y="547521"/>
                </a:lnTo>
                <a:lnTo>
                  <a:pt x="594573" y="413706"/>
                </a:lnTo>
                <a:cubicBezTo>
                  <a:pt x="594573" y="334408"/>
                  <a:pt x="540033" y="279886"/>
                  <a:pt x="460725" y="279886"/>
                </a:cubicBezTo>
                <a:lnTo>
                  <a:pt x="380445" y="279886"/>
                </a:lnTo>
                <a:lnTo>
                  <a:pt x="295953" y="442819"/>
                </a:lnTo>
                <a:lnTo>
                  <a:pt x="213909" y="279886"/>
                </a:lnTo>
                <a:lnTo>
                  <a:pt x="133629" y="279886"/>
                </a:lnTo>
                <a:cubicBezTo>
                  <a:pt x="54321" y="279886"/>
                  <a:pt x="-183" y="334401"/>
                  <a:pt x="-183" y="413706"/>
                </a:cubicBezTo>
                <a:lnTo>
                  <a:pt x="-183" y="777990"/>
                </a:lnTo>
                <a:cubicBezTo>
                  <a:pt x="-183" y="814667"/>
                  <a:pt x="30057" y="844900"/>
                  <a:pt x="66705" y="844900"/>
                </a:cubicBezTo>
                <a:cubicBezTo>
                  <a:pt x="85065" y="844900"/>
                  <a:pt x="101913" y="837462"/>
                  <a:pt x="113793" y="825567"/>
                </a:cubicBezTo>
                <a:lnTo>
                  <a:pt x="113793" y="998540"/>
                </a:lnTo>
                <a:lnTo>
                  <a:pt x="153465" y="998540"/>
                </a:lnTo>
                <a:lnTo>
                  <a:pt x="153465" y="1412382"/>
                </a:lnTo>
                <a:cubicBezTo>
                  <a:pt x="153465" y="1446582"/>
                  <a:pt x="181221" y="1474338"/>
                  <a:pt x="215385" y="1474338"/>
                </a:cubicBezTo>
                <a:cubicBezTo>
                  <a:pt x="249585" y="1474338"/>
                  <a:pt x="277341" y="1446582"/>
                  <a:pt x="277341" y="1412382"/>
                </a:cubicBezTo>
                <a:lnTo>
                  <a:pt x="277341" y="998540"/>
                </a:lnTo>
                <a:lnTo>
                  <a:pt x="317013" y="998540"/>
                </a:lnTo>
                <a:lnTo>
                  <a:pt x="317013" y="1412382"/>
                </a:lnTo>
                <a:cubicBezTo>
                  <a:pt x="317013" y="1446582"/>
                  <a:pt x="344769" y="1474338"/>
                  <a:pt x="378969" y="1474338"/>
                </a:cubicBezTo>
                <a:cubicBezTo>
                  <a:pt x="413169" y="1474338"/>
                  <a:pt x="440925" y="1446582"/>
                  <a:pt x="440925" y="1412382"/>
                </a:cubicBezTo>
                <a:lnTo>
                  <a:pt x="440925" y="998540"/>
                </a:lnTo>
                <a:lnTo>
                  <a:pt x="480561" y="998540"/>
                </a:lnTo>
                <a:lnTo>
                  <a:pt x="480561" y="656562"/>
                </a:lnTo>
                <a:cubicBezTo>
                  <a:pt x="494926" y="672420"/>
                  <a:pt x="515265" y="681344"/>
                  <a:pt x="538053" y="681344"/>
                </a:cubicBezTo>
                <a:lnTo>
                  <a:pt x="649078" y="681344"/>
                </a:lnTo>
                <a:close/>
                <a:moveTo>
                  <a:pt x="733354" y="587172"/>
                </a:moveTo>
                <a:lnTo>
                  <a:pt x="755134" y="586675"/>
                </a:lnTo>
                <a:cubicBezTo>
                  <a:pt x="770506" y="586675"/>
                  <a:pt x="782889" y="599066"/>
                  <a:pt x="782889" y="614431"/>
                </a:cubicBezTo>
                <a:cubicBezTo>
                  <a:pt x="782889" y="631279"/>
                  <a:pt x="770506" y="642187"/>
                  <a:pt x="755134" y="642187"/>
                </a:cubicBezTo>
                <a:lnTo>
                  <a:pt x="733354" y="642187"/>
                </a:lnTo>
                <a:close/>
                <a:moveTo>
                  <a:pt x="538053" y="642187"/>
                </a:moveTo>
                <a:cubicBezTo>
                  <a:pt x="517245" y="642187"/>
                  <a:pt x="500397" y="625828"/>
                  <a:pt x="500397" y="605010"/>
                </a:cubicBezTo>
                <a:lnTo>
                  <a:pt x="500397" y="473674"/>
                </a:lnTo>
                <a:lnTo>
                  <a:pt x="440925" y="473674"/>
                </a:lnTo>
                <a:lnTo>
                  <a:pt x="440925" y="959390"/>
                </a:lnTo>
                <a:lnTo>
                  <a:pt x="153465" y="959390"/>
                </a:lnTo>
                <a:lnTo>
                  <a:pt x="153465" y="473674"/>
                </a:lnTo>
                <a:lnTo>
                  <a:pt x="93993" y="473177"/>
                </a:lnTo>
                <a:lnTo>
                  <a:pt x="93993" y="777990"/>
                </a:lnTo>
                <a:cubicBezTo>
                  <a:pt x="93993" y="792858"/>
                  <a:pt x="81573" y="805249"/>
                  <a:pt x="66705" y="805249"/>
                </a:cubicBezTo>
                <a:cubicBezTo>
                  <a:pt x="51837" y="805249"/>
                  <a:pt x="39453" y="792858"/>
                  <a:pt x="39453" y="777990"/>
                </a:cubicBezTo>
                <a:lnTo>
                  <a:pt x="39453" y="413706"/>
                </a:lnTo>
                <a:cubicBezTo>
                  <a:pt x="39453" y="356214"/>
                  <a:pt x="76137" y="319537"/>
                  <a:pt x="133629" y="319537"/>
                </a:cubicBezTo>
                <a:lnTo>
                  <a:pt x="187161" y="319537"/>
                </a:lnTo>
                <a:lnTo>
                  <a:pt x="297177" y="525219"/>
                </a:lnTo>
                <a:lnTo>
                  <a:pt x="407229" y="319537"/>
                </a:lnTo>
                <a:lnTo>
                  <a:pt x="460725" y="319537"/>
                </a:lnTo>
                <a:cubicBezTo>
                  <a:pt x="518253" y="319537"/>
                  <a:pt x="554902" y="356214"/>
                  <a:pt x="554902" y="413706"/>
                </a:cubicBezTo>
                <a:lnTo>
                  <a:pt x="554902" y="587179"/>
                </a:lnTo>
                <a:lnTo>
                  <a:pt x="649078" y="587179"/>
                </a:lnTo>
                <a:lnTo>
                  <a:pt x="649078" y="642190"/>
                </a:lnTo>
                <a:lnTo>
                  <a:pt x="538053" y="642190"/>
                </a:lnTo>
                <a:close/>
                <a:moveTo>
                  <a:pt x="298401" y="275754"/>
                </a:moveTo>
                <a:cubicBezTo>
                  <a:pt x="317589" y="275754"/>
                  <a:pt x="333105" y="291287"/>
                  <a:pt x="333105" y="310450"/>
                </a:cubicBezTo>
                <a:cubicBezTo>
                  <a:pt x="333105" y="329609"/>
                  <a:pt x="317589" y="345144"/>
                  <a:pt x="298401" y="345144"/>
                </a:cubicBezTo>
                <a:cubicBezTo>
                  <a:pt x="279249" y="345144"/>
                  <a:pt x="263733" y="329609"/>
                  <a:pt x="263733" y="310450"/>
                </a:cubicBezTo>
                <a:cubicBezTo>
                  <a:pt x="263733" y="291287"/>
                  <a:pt x="279249" y="275754"/>
                  <a:pt x="298401" y="275754"/>
                </a:cubicBezTo>
                <a:close/>
                <a:moveTo>
                  <a:pt x="301965" y="242846"/>
                </a:moveTo>
                <a:cubicBezTo>
                  <a:pt x="369933" y="242846"/>
                  <a:pt x="424185" y="189641"/>
                  <a:pt x="424185" y="121681"/>
                </a:cubicBezTo>
                <a:cubicBezTo>
                  <a:pt x="424185" y="53720"/>
                  <a:pt x="368853" y="-14"/>
                  <a:pt x="302469" y="-14"/>
                </a:cubicBezTo>
                <a:cubicBezTo>
                  <a:pt x="258225" y="-14"/>
                  <a:pt x="218193" y="25273"/>
                  <a:pt x="197133" y="62147"/>
                </a:cubicBezTo>
                <a:cubicBezTo>
                  <a:pt x="194469" y="65834"/>
                  <a:pt x="191337" y="70053"/>
                  <a:pt x="187629" y="73739"/>
                </a:cubicBezTo>
                <a:cubicBezTo>
                  <a:pt x="164445" y="96920"/>
                  <a:pt x="125997" y="96920"/>
                  <a:pt x="102813" y="73739"/>
                </a:cubicBezTo>
                <a:cubicBezTo>
                  <a:pt x="99141" y="70053"/>
                  <a:pt x="95433" y="66888"/>
                  <a:pt x="93345" y="62147"/>
                </a:cubicBezTo>
                <a:cubicBezTo>
                  <a:pt x="108105" y="164348"/>
                  <a:pt x="195549" y="242846"/>
                  <a:pt x="301965" y="242846"/>
                </a:cubicBezTo>
                <a:close/>
              </a:path>
            </a:pathLst>
          </a:custGeom>
          <a:solidFill>
            <a:srgbClr val="000000"/>
          </a:solidFill>
          <a:ln w="5851" cap="flat">
            <a:noFill/>
            <a:prstDash val="solid"/>
            <a:miter/>
          </a:ln>
        </p:spPr>
        <p:txBody>
          <a:bodyPr rtlCol="0" anchor="ctr"/>
          <a:lstStyle/>
          <a:p>
            <a:endParaRPr lang="en-US"/>
          </a:p>
        </p:txBody>
      </p:sp>
      <p:sp>
        <p:nvSpPr>
          <p:cNvPr id="18" name="Graphic 11">
            <a:extLst>
              <a:ext uri="{FF2B5EF4-FFF2-40B4-BE49-F238E27FC236}">
                <a16:creationId xmlns:a16="http://schemas.microsoft.com/office/drawing/2014/main" id="{CE78873C-9274-C31B-8AB9-7EA713B1E03C}"/>
              </a:ext>
            </a:extLst>
          </p:cNvPr>
          <p:cNvSpPr/>
          <p:nvPr/>
        </p:nvSpPr>
        <p:spPr>
          <a:xfrm>
            <a:off x="4568822" y="2868609"/>
            <a:ext cx="371942" cy="365124"/>
          </a:xfrm>
          <a:custGeom>
            <a:avLst/>
            <a:gdLst>
              <a:gd name="connsiteX0" fmla="*/ 237136 w 254382"/>
              <a:gd name="connsiteY0" fmla="*/ 85052 h 197175"/>
              <a:gd name="connsiteX1" fmla="*/ 218803 w 254382"/>
              <a:gd name="connsiteY1" fmla="*/ 89965 h 197175"/>
              <a:gd name="connsiteX2" fmla="*/ 66027 w 254382"/>
              <a:gd name="connsiteY2" fmla="*/ 130901 h 197175"/>
              <a:gd name="connsiteX3" fmla="*/ 4045 w 254382"/>
              <a:gd name="connsiteY3" fmla="*/ 147509 h 197175"/>
              <a:gd name="connsiteX4" fmla="*/ 210 w 254382"/>
              <a:gd name="connsiteY4" fmla="*/ 154150 h 197175"/>
              <a:gd name="connsiteX5" fmla="*/ 10654 w 254382"/>
              <a:gd name="connsiteY5" fmla="*/ 193129 h 197175"/>
              <a:gd name="connsiteX6" fmla="*/ 17296 w 254382"/>
              <a:gd name="connsiteY6" fmla="*/ 196962 h 197175"/>
              <a:gd name="connsiteX7" fmla="*/ 79278 w 254382"/>
              <a:gd name="connsiteY7" fmla="*/ 180355 h 197175"/>
              <a:gd name="connsiteX8" fmla="*/ 232054 w 254382"/>
              <a:gd name="connsiteY8" fmla="*/ 139418 h 197175"/>
              <a:gd name="connsiteX9" fmla="*/ 250387 w 254382"/>
              <a:gd name="connsiteY9" fmla="*/ 134507 h 197175"/>
              <a:gd name="connsiteX10" fmla="*/ 254221 w 254382"/>
              <a:gd name="connsiteY10" fmla="*/ 127864 h 197175"/>
              <a:gd name="connsiteX11" fmla="*/ 243777 w 254382"/>
              <a:gd name="connsiteY11" fmla="*/ 88887 h 197175"/>
              <a:gd name="connsiteX12" fmla="*/ 237136 w 254382"/>
              <a:gd name="connsiteY12" fmla="*/ 85052 h 197175"/>
              <a:gd name="connsiteX13" fmla="*/ 74072 w 254382"/>
              <a:gd name="connsiteY13" fmla="*/ 139974 h 197175"/>
              <a:gd name="connsiteX14" fmla="*/ 216372 w 254382"/>
              <a:gd name="connsiteY14" fmla="*/ 101845 h 197175"/>
              <a:gd name="connsiteX15" fmla="*/ 224009 w 254382"/>
              <a:gd name="connsiteY15" fmla="*/ 130346 h 197175"/>
              <a:gd name="connsiteX16" fmla="*/ 81709 w 254382"/>
              <a:gd name="connsiteY16" fmla="*/ 168475 h 197175"/>
              <a:gd name="connsiteX17" fmla="*/ 242342 w 254382"/>
              <a:gd name="connsiteY17" fmla="*/ 125433 h 197175"/>
              <a:gd name="connsiteX18" fmla="*/ 234485 w 254382"/>
              <a:gd name="connsiteY18" fmla="*/ 127538 h 197175"/>
              <a:gd name="connsiteX19" fmla="*/ 226848 w 254382"/>
              <a:gd name="connsiteY19" fmla="*/ 99037 h 197175"/>
              <a:gd name="connsiteX20" fmla="*/ 234705 w 254382"/>
              <a:gd name="connsiteY20" fmla="*/ 96932 h 197175"/>
              <a:gd name="connsiteX21" fmla="*/ 206236 w 254382"/>
              <a:gd name="connsiteY21" fmla="*/ 34153 h 197175"/>
              <a:gd name="connsiteX22" fmla="*/ 205574 w 254382"/>
              <a:gd name="connsiteY22" fmla="*/ 2405 h 197175"/>
              <a:gd name="connsiteX23" fmla="*/ 213087 w 254382"/>
              <a:gd name="connsiteY23" fmla="*/ 875 h 197175"/>
              <a:gd name="connsiteX24" fmla="*/ 214617 w 254382"/>
              <a:gd name="connsiteY24" fmla="*/ 8387 h 197175"/>
              <a:gd name="connsiteX25" fmla="*/ 215024 w 254382"/>
              <a:gd name="connsiteY25" fmla="*/ 27796 h 197175"/>
              <a:gd name="connsiteX26" fmla="*/ 223364 w 254382"/>
              <a:gd name="connsiteY26" fmla="*/ 35499 h 197175"/>
              <a:gd name="connsiteX27" fmla="*/ 233623 w 254382"/>
              <a:gd name="connsiteY27" fmla="*/ 45097 h 197175"/>
              <a:gd name="connsiteX28" fmla="*/ 232192 w 254382"/>
              <a:gd name="connsiteY28" fmla="*/ 80988 h 197175"/>
              <a:gd name="connsiteX29" fmla="*/ 229526 w 254382"/>
              <a:gd name="connsiteY29" fmla="*/ 82646 h 197175"/>
              <a:gd name="connsiteX30" fmla="*/ 224539 w 254382"/>
              <a:gd name="connsiteY30" fmla="*/ 81481 h 197175"/>
              <a:gd name="connsiteX31" fmla="*/ 224046 w 254382"/>
              <a:gd name="connsiteY31" fmla="*/ 73829 h 197175"/>
              <a:gd name="connsiteX32" fmla="*/ 224931 w 254382"/>
              <a:gd name="connsiteY32" fmla="*/ 51584 h 197175"/>
              <a:gd name="connsiteX33" fmla="*/ 216737 w 254382"/>
              <a:gd name="connsiteY33" fmla="*/ 44083 h 197175"/>
              <a:gd name="connsiteX34" fmla="*/ 206236 w 254382"/>
              <a:gd name="connsiteY34" fmla="*/ 34153 h 19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382" h="197175">
                <a:moveTo>
                  <a:pt x="237136" y="85052"/>
                </a:moveTo>
                <a:lnTo>
                  <a:pt x="218803" y="89965"/>
                </a:lnTo>
                <a:lnTo>
                  <a:pt x="66027" y="130901"/>
                </a:lnTo>
                <a:lnTo>
                  <a:pt x="4045" y="147509"/>
                </a:lnTo>
                <a:cubicBezTo>
                  <a:pt x="1154" y="148284"/>
                  <a:pt x="-565" y="151259"/>
                  <a:pt x="210" y="154150"/>
                </a:cubicBezTo>
                <a:lnTo>
                  <a:pt x="10654" y="193129"/>
                </a:lnTo>
                <a:cubicBezTo>
                  <a:pt x="11428" y="196021"/>
                  <a:pt x="14405" y="197737"/>
                  <a:pt x="17296" y="196962"/>
                </a:cubicBezTo>
                <a:lnTo>
                  <a:pt x="79278" y="180355"/>
                </a:lnTo>
                <a:lnTo>
                  <a:pt x="232054" y="139418"/>
                </a:lnTo>
                <a:lnTo>
                  <a:pt x="250387" y="134507"/>
                </a:lnTo>
                <a:cubicBezTo>
                  <a:pt x="253278" y="133732"/>
                  <a:pt x="254996" y="130756"/>
                  <a:pt x="254221" y="127864"/>
                </a:cubicBezTo>
                <a:lnTo>
                  <a:pt x="243777" y="88887"/>
                </a:lnTo>
                <a:cubicBezTo>
                  <a:pt x="243003" y="85996"/>
                  <a:pt x="240027" y="84277"/>
                  <a:pt x="237136" y="85052"/>
                </a:cubicBezTo>
                <a:close/>
                <a:moveTo>
                  <a:pt x="74072" y="139974"/>
                </a:moveTo>
                <a:lnTo>
                  <a:pt x="216372" y="101845"/>
                </a:lnTo>
                <a:lnTo>
                  <a:pt x="224009" y="130346"/>
                </a:lnTo>
                <a:lnTo>
                  <a:pt x="81709" y="168475"/>
                </a:lnTo>
                <a:close/>
                <a:moveTo>
                  <a:pt x="242342" y="125433"/>
                </a:moveTo>
                <a:lnTo>
                  <a:pt x="234485" y="127538"/>
                </a:lnTo>
                <a:lnTo>
                  <a:pt x="226848" y="99037"/>
                </a:lnTo>
                <a:lnTo>
                  <a:pt x="234705" y="96932"/>
                </a:lnTo>
                <a:close/>
                <a:moveTo>
                  <a:pt x="206236" y="34153"/>
                </a:moveTo>
                <a:cubicBezTo>
                  <a:pt x="199572" y="24941"/>
                  <a:pt x="199297" y="11886"/>
                  <a:pt x="205574" y="2405"/>
                </a:cubicBezTo>
                <a:cubicBezTo>
                  <a:pt x="207227" y="-100"/>
                  <a:pt x="210598" y="-775"/>
                  <a:pt x="213087" y="875"/>
                </a:cubicBezTo>
                <a:cubicBezTo>
                  <a:pt x="215584" y="2526"/>
                  <a:pt x="216269" y="5891"/>
                  <a:pt x="214617" y="8387"/>
                </a:cubicBezTo>
                <a:cubicBezTo>
                  <a:pt x="210843" y="14091"/>
                  <a:pt x="211012" y="22255"/>
                  <a:pt x="215024" y="27796"/>
                </a:cubicBezTo>
                <a:cubicBezTo>
                  <a:pt x="217098" y="30662"/>
                  <a:pt x="220138" y="33014"/>
                  <a:pt x="223364" y="35499"/>
                </a:cubicBezTo>
                <a:cubicBezTo>
                  <a:pt x="226951" y="38269"/>
                  <a:pt x="230660" y="41134"/>
                  <a:pt x="233623" y="45097"/>
                </a:cubicBezTo>
                <a:cubicBezTo>
                  <a:pt x="241374" y="55486"/>
                  <a:pt x="240748" y="71254"/>
                  <a:pt x="232192" y="80988"/>
                </a:cubicBezTo>
                <a:cubicBezTo>
                  <a:pt x="231458" y="81825"/>
                  <a:pt x="230524" y="82377"/>
                  <a:pt x="229526" y="82646"/>
                </a:cubicBezTo>
                <a:cubicBezTo>
                  <a:pt x="227836" y="83098"/>
                  <a:pt x="225954" y="82728"/>
                  <a:pt x="224539" y="81481"/>
                </a:cubicBezTo>
                <a:cubicBezTo>
                  <a:pt x="222288" y="79505"/>
                  <a:pt x="222070" y="76080"/>
                  <a:pt x="224046" y="73829"/>
                </a:cubicBezTo>
                <a:cubicBezTo>
                  <a:pt x="229257" y="67896"/>
                  <a:pt x="229659" y="57916"/>
                  <a:pt x="224931" y="51584"/>
                </a:cubicBezTo>
                <a:cubicBezTo>
                  <a:pt x="222862" y="48808"/>
                  <a:pt x="219885" y="46514"/>
                  <a:pt x="216737" y="44083"/>
                </a:cubicBezTo>
                <a:cubicBezTo>
                  <a:pt x="213041" y="41236"/>
                  <a:pt x="209226" y="38287"/>
                  <a:pt x="206236" y="34153"/>
                </a:cubicBezTo>
                <a:close/>
              </a:path>
            </a:pathLst>
          </a:custGeom>
          <a:solidFill>
            <a:srgbClr val="000000"/>
          </a:solidFill>
          <a:ln w="3615" cap="flat">
            <a:noFill/>
            <a:prstDash val="solid"/>
            <a:miter/>
          </a:ln>
        </p:spPr>
        <p:txBody>
          <a:bodyPr rtlCol="0" anchor="ctr"/>
          <a:lstStyle/>
          <a:p>
            <a:endParaRPr lang="en-US"/>
          </a:p>
        </p:txBody>
      </p:sp>
      <p:sp>
        <p:nvSpPr>
          <p:cNvPr id="19" name="Graphic 15">
            <a:extLst>
              <a:ext uri="{FF2B5EF4-FFF2-40B4-BE49-F238E27FC236}">
                <a16:creationId xmlns:a16="http://schemas.microsoft.com/office/drawing/2014/main" id="{85D3E7DA-8E4B-D95E-ECDB-9405DB227487}"/>
              </a:ext>
            </a:extLst>
          </p:cNvPr>
          <p:cNvSpPr/>
          <p:nvPr/>
        </p:nvSpPr>
        <p:spPr>
          <a:xfrm flipH="1">
            <a:off x="7711027" y="1959884"/>
            <a:ext cx="1639644" cy="2938232"/>
          </a:xfrm>
          <a:custGeom>
            <a:avLst/>
            <a:gdLst>
              <a:gd name="connsiteX0" fmla="*/ 755134 w 822744"/>
              <a:gd name="connsiteY0" fmla="*/ 682331 h 1474352"/>
              <a:gd name="connsiteX1" fmla="*/ 822562 w 822744"/>
              <a:gd name="connsiteY1" fmla="*/ 614928 h 1474352"/>
              <a:gd name="connsiteX2" fmla="*/ 755134 w 822744"/>
              <a:gd name="connsiteY2" fmla="*/ 547521 h 1474352"/>
              <a:gd name="connsiteX3" fmla="*/ 594573 w 822744"/>
              <a:gd name="connsiteY3" fmla="*/ 547521 h 1474352"/>
              <a:gd name="connsiteX4" fmla="*/ 594573 w 822744"/>
              <a:gd name="connsiteY4" fmla="*/ 413706 h 1474352"/>
              <a:gd name="connsiteX5" fmla="*/ 460725 w 822744"/>
              <a:gd name="connsiteY5" fmla="*/ 279886 h 1474352"/>
              <a:gd name="connsiteX6" fmla="*/ 380445 w 822744"/>
              <a:gd name="connsiteY6" fmla="*/ 279886 h 1474352"/>
              <a:gd name="connsiteX7" fmla="*/ 295953 w 822744"/>
              <a:gd name="connsiteY7" fmla="*/ 442819 h 1474352"/>
              <a:gd name="connsiteX8" fmla="*/ 213909 w 822744"/>
              <a:gd name="connsiteY8" fmla="*/ 279886 h 1474352"/>
              <a:gd name="connsiteX9" fmla="*/ 133629 w 822744"/>
              <a:gd name="connsiteY9" fmla="*/ 279886 h 1474352"/>
              <a:gd name="connsiteX10" fmla="*/ -183 w 822744"/>
              <a:gd name="connsiteY10" fmla="*/ 413706 h 1474352"/>
              <a:gd name="connsiteX11" fmla="*/ -183 w 822744"/>
              <a:gd name="connsiteY11" fmla="*/ 777990 h 1474352"/>
              <a:gd name="connsiteX12" fmla="*/ 66705 w 822744"/>
              <a:gd name="connsiteY12" fmla="*/ 844900 h 1474352"/>
              <a:gd name="connsiteX13" fmla="*/ 113793 w 822744"/>
              <a:gd name="connsiteY13" fmla="*/ 825567 h 1474352"/>
              <a:gd name="connsiteX14" fmla="*/ 113793 w 822744"/>
              <a:gd name="connsiteY14" fmla="*/ 998540 h 1474352"/>
              <a:gd name="connsiteX15" fmla="*/ 153465 w 822744"/>
              <a:gd name="connsiteY15" fmla="*/ 998540 h 1474352"/>
              <a:gd name="connsiteX16" fmla="*/ 153465 w 822744"/>
              <a:gd name="connsiteY16" fmla="*/ 1412382 h 1474352"/>
              <a:gd name="connsiteX17" fmla="*/ 215385 w 822744"/>
              <a:gd name="connsiteY17" fmla="*/ 1474338 h 1474352"/>
              <a:gd name="connsiteX18" fmla="*/ 277341 w 822744"/>
              <a:gd name="connsiteY18" fmla="*/ 1412382 h 1474352"/>
              <a:gd name="connsiteX19" fmla="*/ 277341 w 822744"/>
              <a:gd name="connsiteY19" fmla="*/ 998540 h 1474352"/>
              <a:gd name="connsiteX20" fmla="*/ 317013 w 822744"/>
              <a:gd name="connsiteY20" fmla="*/ 998540 h 1474352"/>
              <a:gd name="connsiteX21" fmla="*/ 317013 w 822744"/>
              <a:gd name="connsiteY21" fmla="*/ 1412382 h 1474352"/>
              <a:gd name="connsiteX22" fmla="*/ 378969 w 822744"/>
              <a:gd name="connsiteY22" fmla="*/ 1474338 h 1474352"/>
              <a:gd name="connsiteX23" fmla="*/ 440925 w 822744"/>
              <a:gd name="connsiteY23" fmla="*/ 1412382 h 1474352"/>
              <a:gd name="connsiteX24" fmla="*/ 440925 w 822744"/>
              <a:gd name="connsiteY24" fmla="*/ 998540 h 1474352"/>
              <a:gd name="connsiteX25" fmla="*/ 480561 w 822744"/>
              <a:gd name="connsiteY25" fmla="*/ 998540 h 1474352"/>
              <a:gd name="connsiteX26" fmla="*/ 480561 w 822744"/>
              <a:gd name="connsiteY26" fmla="*/ 656562 h 1474352"/>
              <a:gd name="connsiteX27" fmla="*/ 538053 w 822744"/>
              <a:gd name="connsiteY27" fmla="*/ 681344 h 1474352"/>
              <a:gd name="connsiteX28" fmla="*/ 649078 w 822744"/>
              <a:gd name="connsiteY28" fmla="*/ 681344 h 1474352"/>
              <a:gd name="connsiteX29" fmla="*/ 733354 w 822744"/>
              <a:gd name="connsiteY29" fmla="*/ 587172 h 1474352"/>
              <a:gd name="connsiteX30" fmla="*/ 755134 w 822744"/>
              <a:gd name="connsiteY30" fmla="*/ 586675 h 1474352"/>
              <a:gd name="connsiteX31" fmla="*/ 782889 w 822744"/>
              <a:gd name="connsiteY31" fmla="*/ 614431 h 1474352"/>
              <a:gd name="connsiteX32" fmla="*/ 755134 w 822744"/>
              <a:gd name="connsiteY32" fmla="*/ 642187 h 1474352"/>
              <a:gd name="connsiteX33" fmla="*/ 733354 w 822744"/>
              <a:gd name="connsiteY33" fmla="*/ 642187 h 1474352"/>
              <a:gd name="connsiteX34" fmla="*/ 538053 w 822744"/>
              <a:gd name="connsiteY34" fmla="*/ 642187 h 1474352"/>
              <a:gd name="connsiteX35" fmla="*/ 500397 w 822744"/>
              <a:gd name="connsiteY35" fmla="*/ 605010 h 1474352"/>
              <a:gd name="connsiteX36" fmla="*/ 500397 w 822744"/>
              <a:gd name="connsiteY36" fmla="*/ 473674 h 1474352"/>
              <a:gd name="connsiteX37" fmla="*/ 440925 w 822744"/>
              <a:gd name="connsiteY37" fmla="*/ 473674 h 1474352"/>
              <a:gd name="connsiteX38" fmla="*/ 440925 w 822744"/>
              <a:gd name="connsiteY38" fmla="*/ 959390 h 1474352"/>
              <a:gd name="connsiteX39" fmla="*/ 153465 w 822744"/>
              <a:gd name="connsiteY39" fmla="*/ 959390 h 1474352"/>
              <a:gd name="connsiteX40" fmla="*/ 153465 w 822744"/>
              <a:gd name="connsiteY40" fmla="*/ 473674 h 1474352"/>
              <a:gd name="connsiteX41" fmla="*/ 93993 w 822744"/>
              <a:gd name="connsiteY41" fmla="*/ 473177 h 1474352"/>
              <a:gd name="connsiteX42" fmla="*/ 93993 w 822744"/>
              <a:gd name="connsiteY42" fmla="*/ 777990 h 1474352"/>
              <a:gd name="connsiteX43" fmla="*/ 66705 w 822744"/>
              <a:gd name="connsiteY43" fmla="*/ 805249 h 1474352"/>
              <a:gd name="connsiteX44" fmla="*/ 39453 w 822744"/>
              <a:gd name="connsiteY44" fmla="*/ 777990 h 1474352"/>
              <a:gd name="connsiteX45" fmla="*/ 39453 w 822744"/>
              <a:gd name="connsiteY45" fmla="*/ 413706 h 1474352"/>
              <a:gd name="connsiteX46" fmla="*/ 133629 w 822744"/>
              <a:gd name="connsiteY46" fmla="*/ 319537 h 1474352"/>
              <a:gd name="connsiteX47" fmla="*/ 187161 w 822744"/>
              <a:gd name="connsiteY47" fmla="*/ 319537 h 1474352"/>
              <a:gd name="connsiteX48" fmla="*/ 297177 w 822744"/>
              <a:gd name="connsiteY48" fmla="*/ 525219 h 1474352"/>
              <a:gd name="connsiteX49" fmla="*/ 407229 w 822744"/>
              <a:gd name="connsiteY49" fmla="*/ 319537 h 1474352"/>
              <a:gd name="connsiteX50" fmla="*/ 460725 w 822744"/>
              <a:gd name="connsiteY50" fmla="*/ 319537 h 1474352"/>
              <a:gd name="connsiteX51" fmla="*/ 554902 w 822744"/>
              <a:gd name="connsiteY51" fmla="*/ 413706 h 1474352"/>
              <a:gd name="connsiteX52" fmla="*/ 554902 w 822744"/>
              <a:gd name="connsiteY52" fmla="*/ 587179 h 1474352"/>
              <a:gd name="connsiteX53" fmla="*/ 649078 w 822744"/>
              <a:gd name="connsiteY53" fmla="*/ 587179 h 1474352"/>
              <a:gd name="connsiteX54" fmla="*/ 649078 w 822744"/>
              <a:gd name="connsiteY54" fmla="*/ 642190 h 1474352"/>
              <a:gd name="connsiteX55" fmla="*/ 538053 w 822744"/>
              <a:gd name="connsiteY55" fmla="*/ 642190 h 1474352"/>
              <a:gd name="connsiteX56" fmla="*/ 298401 w 822744"/>
              <a:gd name="connsiteY56" fmla="*/ 275754 h 1474352"/>
              <a:gd name="connsiteX57" fmla="*/ 333105 w 822744"/>
              <a:gd name="connsiteY57" fmla="*/ 310450 h 1474352"/>
              <a:gd name="connsiteX58" fmla="*/ 298401 w 822744"/>
              <a:gd name="connsiteY58" fmla="*/ 345144 h 1474352"/>
              <a:gd name="connsiteX59" fmla="*/ 263733 w 822744"/>
              <a:gd name="connsiteY59" fmla="*/ 310450 h 1474352"/>
              <a:gd name="connsiteX60" fmla="*/ 298401 w 822744"/>
              <a:gd name="connsiteY60" fmla="*/ 275754 h 1474352"/>
              <a:gd name="connsiteX61" fmla="*/ 301965 w 822744"/>
              <a:gd name="connsiteY61" fmla="*/ 242846 h 1474352"/>
              <a:gd name="connsiteX62" fmla="*/ 424185 w 822744"/>
              <a:gd name="connsiteY62" fmla="*/ 121681 h 1474352"/>
              <a:gd name="connsiteX63" fmla="*/ 302469 w 822744"/>
              <a:gd name="connsiteY63" fmla="*/ -14 h 1474352"/>
              <a:gd name="connsiteX64" fmla="*/ 197133 w 822744"/>
              <a:gd name="connsiteY64" fmla="*/ 62147 h 1474352"/>
              <a:gd name="connsiteX65" fmla="*/ 187629 w 822744"/>
              <a:gd name="connsiteY65" fmla="*/ 73739 h 1474352"/>
              <a:gd name="connsiteX66" fmla="*/ 102813 w 822744"/>
              <a:gd name="connsiteY66" fmla="*/ 73739 h 1474352"/>
              <a:gd name="connsiteX67" fmla="*/ 93345 w 822744"/>
              <a:gd name="connsiteY67" fmla="*/ 62147 h 1474352"/>
              <a:gd name="connsiteX68" fmla="*/ 301965 w 822744"/>
              <a:gd name="connsiteY68" fmla="*/ 242846 h 14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22744" h="1474352">
                <a:moveTo>
                  <a:pt x="755134" y="682331"/>
                </a:moveTo>
                <a:cubicBezTo>
                  <a:pt x="782386" y="682331"/>
                  <a:pt x="822562" y="661019"/>
                  <a:pt x="822562" y="614928"/>
                </a:cubicBezTo>
                <a:cubicBezTo>
                  <a:pt x="822562" y="577758"/>
                  <a:pt x="792322" y="547521"/>
                  <a:pt x="755134" y="547521"/>
                </a:cubicBezTo>
                <a:lnTo>
                  <a:pt x="594573" y="547521"/>
                </a:lnTo>
                <a:lnTo>
                  <a:pt x="594573" y="413706"/>
                </a:lnTo>
                <a:cubicBezTo>
                  <a:pt x="594573" y="334408"/>
                  <a:pt x="540033" y="279886"/>
                  <a:pt x="460725" y="279886"/>
                </a:cubicBezTo>
                <a:lnTo>
                  <a:pt x="380445" y="279886"/>
                </a:lnTo>
                <a:lnTo>
                  <a:pt x="295953" y="442819"/>
                </a:lnTo>
                <a:lnTo>
                  <a:pt x="213909" y="279886"/>
                </a:lnTo>
                <a:lnTo>
                  <a:pt x="133629" y="279886"/>
                </a:lnTo>
                <a:cubicBezTo>
                  <a:pt x="54321" y="279886"/>
                  <a:pt x="-183" y="334401"/>
                  <a:pt x="-183" y="413706"/>
                </a:cubicBezTo>
                <a:lnTo>
                  <a:pt x="-183" y="777990"/>
                </a:lnTo>
                <a:cubicBezTo>
                  <a:pt x="-183" y="814667"/>
                  <a:pt x="30057" y="844900"/>
                  <a:pt x="66705" y="844900"/>
                </a:cubicBezTo>
                <a:cubicBezTo>
                  <a:pt x="85065" y="844900"/>
                  <a:pt x="101913" y="837462"/>
                  <a:pt x="113793" y="825567"/>
                </a:cubicBezTo>
                <a:lnTo>
                  <a:pt x="113793" y="998540"/>
                </a:lnTo>
                <a:lnTo>
                  <a:pt x="153465" y="998540"/>
                </a:lnTo>
                <a:lnTo>
                  <a:pt x="153465" y="1412382"/>
                </a:lnTo>
                <a:cubicBezTo>
                  <a:pt x="153465" y="1446582"/>
                  <a:pt x="181221" y="1474338"/>
                  <a:pt x="215385" y="1474338"/>
                </a:cubicBezTo>
                <a:cubicBezTo>
                  <a:pt x="249585" y="1474338"/>
                  <a:pt x="277341" y="1446582"/>
                  <a:pt x="277341" y="1412382"/>
                </a:cubicBezTo>
                <a:lnTo>
                  <a:pt x="277341" y="998540"/>
                </a:lnTo>
                <a:lnTo>
                  <a:pt x="317013" y="998540"/>
                </a:lnTo>
                <a:lnTo>
                  <a:pt x="317013" y="1412382"/>
                </a:lnTo>
                <a:cubicBezTo>
                  <a:pt x="317013" y="1446582"/>
                  <a:pt x="344769" y="1474338"/>
                  <a:pt x="378969" y="1474338"/>
                </a:cubicBezTo>
                <a:cubicBezTo>
                  <a:pt x="413169" y="1474338"/>
                  <a:pt x="440925" y="1446582"/>
                  <a:pt x="440925" y="1412382"/>
                </a:cubicBezTo>
                <a:lnTo>
                  <a:pt x="440925" y="998540"/>
                </a:lnTo>
                <a:lnTo>
                  <a:pt x="480561" y="998540"/>
                </a:lnTo>
                <a:lnTo>
                  <a:pt x="480561" y="656562"/>
                </a:lnTo>
                <a:cubicBezTo>
                  <a:pt x="494926" y="672420"/>
                  <a:pt x="515265" y="681344"/>
                  <a:pt x="538053" y="681344"/>
                </a:cubicBezTo>
                <a:lnTo>
                  <a:pt x="649078" y="681344"/>
                </a:lnTo>
                <a:close/>
                <a:moveTo>
                  <a:pt x="733354" y="587172"/>
                </a:moveTo>
                <a:lnTo>
                  <a:pt x="755134" y="586675"/>
                </a:lnTo>
                <a:cubicBezTo>
                  <a:pt x="770506" y="586675"/>
                  <a:pt x="782889" y="599066"/>
                  <a:pt x="782889" y="614431"/>
                </a:cubicBezTo>
                <a:cubicBezTo>
                  <a:pt x="782889" y="631279"/>
                  <a:pt x="770506" y="642187"/>
                  <a:pt x="755134" y="642187"/>
                </a:cubicBezTo>
                <a:lnTo>
                  <a:pt x="733354" y="642187"/>
                </a:lnTo>
                <a:close/>
                <a:moveTo>
                  <a:pt x="538053" y="642187"/>
                </a:moveTo>
                <a:cubicBezTo>
                  <a:pt x="517245" y="642187"/>
                  <a:pt x="500397" y="625828"/>
                  <a:pt x="500397" y="605010"/>
                </a:cubicBezTo>
                <a:lnTo>
                  <a:pt x="500397" y="473674"/>
                </a:lnTo>
                <a:lnTo>
                  <a:pt x="440925" y="473674"/>
                </a:lnTo>
                <a:lnTo>
                  <a:pt x="440925" y="959390"/>
                </a:lnTo>
                <a:lnTo>
                  <a:pt x="153465" y="959390"/>
                </a:lnTo>
                <a:lnTo>
                  <a:pt x="153465" y="473674"/>
                </a:lnTo>
                <a:lnTo>
                  <a:pt x="93993" y="473177"/>
                </a:lnTo>
                <a:lnTo>
                  <a:pt x="93993" y="777990"/>
                </a:lnTo>
                <a:cubicBezTo>
                  <a:pt x="93993" y="792858"/>
                  <a:pt x="81573" y="805249"/>
                  <a:pt x="66705" y="805249"/>
                </a:cubicBezTo>
                <a:cubicBezTo>
                  <a:pt x="51837" y="805249"/>
                  <a:pt x="39453" y="792858"/>
                  <a:pt x="39453" y="777990"/>
                </a:cubicBezTo>
                <a:lnTo>
                  <a:pt x="39453" y="413706"/>
                </a:lnTo>
                <a:cubicBezTo>
                  <a:pt x="39453" y="356214"/>
                  <a:pt x="76137" y="319537"/>
                  <a:pt x="133629" y="319537"/>
                </a:cubicBezTo>
                <a:lnTo>
                  <a:pt x="187161" y="319537"/>
                </a:lnTo>
                <a:lnTo>
                  <a:pt x="297177" y="525219"/>
                </a:lnTo>
                <a:lnTo>
                  <a:pt x="407229" y="319537"/>
                </a:lnTo>
                <a:lnTo>
                  <a:pt x="460725" y="319537"/>
                </a:lnTo>
                <a:cubicBezTo>
                  <a:pt x="518253" y="319537"/>
                  <a:pt x="554902" y="356214"/>
                  <a:pt x="554902" y="413706"/>
                </a:cubicBezTo>
                <a:lnTo>
                  <a:pt x="554902" y="587179"/>
                </a:lnTo>
                <a:lnTo>
                  <a:pt x="649078" y="587179"/>
                </a:lnTo>
                <a:lnTo>
                  <a:pt x="649078" y="642190"/>
                </a:lnTo>
                <a:lnTo>
                  <a:pt x="538053" y="642190"/>
                </a:lnTo>
                <a:close/>
                <a:moveTo>
                  <a:pt x="298401" y="275754"/>
                </a:moveTo>
                <a:cubicBezTo>
                  <a:pt x="317589" y="275754"/>
                  <a:pt x="333105" y="291287"/>
                  <a:pt x="333105" y="310450"/>
                </a:cubicBezTo>
                <a:cubicBezTo>
                  <a:pt x="333105" y="329609"/>
                  <a:pt x="317589" y="345144"/>
                  <a:pt x="298401" y="345144"/>
                </a:cubicBezTo>
                <a:cubicBezTo>
                  <a:pt x="279249" y="345144"/>
                  <a:pt x="263733" y="329609"/>
                  <a:pt x="263733" y="310450"/>
                </a:cubicBezTo>
                <a:cubicBezTo>
                  <a:pt x="263733" y="291287"/>
                  <a:pt x="279249" y="275754"/>
                  <a:pt x="298401" y="275754"/>
                </a:cubicBezTo>
                <a:close/>
                <a:moveTo>
                  <a:pt x="301965" y="242846"/>
                </a:moveTo>
                <a:cubicBezTo>
                  <a:pt x="369933" y="242846"/>
                  <a:pt x="424185" y="189641"/>
                  <a:pt x="424185" y="121681"/>
                </a:cubicBezTo>
                <a:cubicBezTo>
                  <a:pt x="424185" y="53720"/>
                  <a:pt x="368853" y="-14"/>
                  <a:pt x="302469" y="-14"/>
                </a:cubicBezTo>
                <a:cubicBezTo>
                  <a:pt x="258225" y="-14"/>
                  <a:pt x="218193" y="25273"/>
                  <a:pt x="197133" y="62147"/>
                </a:cubicBezTo>
                <a:cubicBezTo>
                  <a:pt x="194469" y="65834"/>
                  <a:pt x="191337" y="70053"/>
                  <a:pt x="187629" y="73739"/>
                </a:cubicBezTo>
                <a:cubicBezTo>
                  <a:pt x="164445" y="96920"/>
                  <a:pt x="125997" y="96920"/>
                  <a:pt x="102813" y="73739"/>
                </a:cubicBezTo>
                <a:cubicBezTo>
                  <a:pt x="99141" y="70053"/>
                  <a:pt x="95433" y="66888"/>
                  <a:pt x="93345" y="62147"/>
                </a:cubicBezTo>
                <a:cubicBezTo>
                  <a:pt x="108105" y="164348"/>
                  <a:pt x="195549" y="242846"/>
                  <a:pt x="301965" y="242846"/>
                </a:cubicBezTo>
                <a:close/>
              </a:path>
            </a:pathLst>
          </a:custGeom>
          <a:solidFill>
            <a:srgbClr val="000000"/>
          </a:solidFill>
          <a:ln w="5851" cap="flat">
            <a:noFill/>
            <a:prstDash val="solid"/>
            <a:miter/>
          </a:ln>
        </p:spPr>
        <p:txBody>
          <a:bodyPr rtlCol="0" anchor="ctr"/>
          <a:lstStyle/>
          <a:p>
            <a:endParaRPr lang="en-US"/>
          </a:p>
        </p:txBody>
      </p:sp>
      <p:sp>
        <p:nvSpPr>
          <p:cNvPr id="2" name="Slide Number Placeholder 1">
            <a:extLst>
              <a:ext uri="{FF2B5EF4-FFF2-40B4-BE49-F238E27FC236}">
                <a16:creationId xmlns:a16="http://schemas.microsoft.com/office/drawing/2014/main" id="{3CD3F98C-56A6-3EFD-DEB4-E0C2F03DCB16}"/>
              </a:ext>
            </a:extLst>
          </p:cNvPr>
          <p:cNvSpPr>
            <a:spLocks noGrp="1"/>
          </p:cNvSpPr>
          <p:nvPr>
            <p:ph type="sldNum" sz="quarter" idx="12"/>
          </p:nvPr>
        </p:nvSpPr>
        <p:spPr/>
        <p:txBody>
          <a:bodyPr/>
          <a:lstStyle/>
          <a:p>
            <a:fld id="{2F6D149F-1CFC-430F-8801-82A19F0429FA}" type="slidenum">
              <a:rPr lang="en-US" smtClean="0"/>
              <a:t>29</a:t>
            </a:fld>
            <a:endParaRPr lang="en-US"/>
          </a:p>
        </p:txBody>
      </p:sp>
    </p:spTree>
    <p:extLst>
      <p:ext uri="{BB962C8B-B14F-4D97-AF65-F5344CB8AC3E}">
        <p14:creationId xmlns:p14="http://schemas.microsoft.com/office/powerpoint/2010/main" val="38583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401F27-BB22-2CAC-4B43-0A1245D11A82}"/>
              </a:ext>
            </a:extLst>
          </p:cNvPr>
          <p:cNvSpPr>
            <a:spLocks noGrp="1"/>
          </p:cNvSpPr>
          <p:nvPr>
            <p:ph type="ftr" sz="quarter" idx="11"/>
          </p:nvPr>
        </p:nvSpPr>
        <p:spPr/>
        <p:txBody>
          <a:bodyPr/>
          <a:lstStyle/>
          <a:p>
            <a:r>
              <a:rPr lang="en-US"/>
              <a:t>hillelwayne.com/talks/ese/ddd</a:t>
            </a:r>
          </a:p>
        </p:txBody>
      </p:sp>
      <p:pic>
        <p:nvPicPr>
          <p:cNvPr id="6" name="Picture 5" descr="Graphical user interface, text, application, email&#10;&#10;Description automatically generated">
            <a:extLst>
              <a:ext uri="{FF2B5EF4-FFF2-40B4-BE49-F238E27FC236}">
                <a16:creationId xmlns:a16="http://schemas.microsoft.com/office/drawing/2014/main" id="{3799E556-4D6D-E571-B104-8987FA87E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sp>
        <p:nvSpPr>
          <p:cNvPr id="2" name="Slide Number Placeholder 1">
            <a:extLst>
              <a:ext uri="{FF2B5EF4-FFF2-40B4-BE49-F238E27FC236}">
                <a16:creationId xmlns:a16="http://schemas.microsoft.com/office/drawing/2014/main" id="{E323B2F0-0F9B-816C-130A-05E7EBF1BCFD}"/>
              </a:ext>
            </a:extLst>
          </p:cNvPr>
          <p:cNvSpPr>
            <a:spLocks noGrp="1"/>
          </p:cNvSpPr>
          <p:nvPr>
            <p:ph type="sldNum" sz="quarter" idx="12"/>
          </p:nvPr>
        </p:nvSpPr>
        <p:spPr/>
        <p:txBody>
          <a:bodyPr/>
          <a:lstStyle/>
          <a:p>
            <a:fld id="{2F6D149F-1CFC-430F-8801-82A19F0429FA}" type="slidenum">
              <a:rPr lang="en-US" smtClean="0"/>
              <a:t>3</a:t>
            </a:fld>
            <a:endParaRPr lang="en-US"/>
          </a:p>
        </p:txBody>
      </p:sp>
    </p:spTree>
    <p:extLst>
      <p:ext uri="{BB962C8B-B14F-4D97-AF65-F5344CB8AC3E}">
        <p14:creationId xmlns:p14="http://schemas.microsoft.com/office/powerpoint/2010/main" val="1426404578"/>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164A-2DF0-F7A6-BBA4-FC7B798BF677}"/>
              </a:ext>
            </a:extLst>
          </p:cNvPr>
          <p:cNvSpPr>
            <a:spLocks noGrp="1"/>
          </p:cNvSpPr>
          <p:nvPr>
            <p:ph type="title"/>
          </p:nvPr>
        </p:nvSpPr>
        <p:spPr/>
        <p:txBody>
          <a:bodyPr/>
          <a:lstStyle/>
          <a:p>
            <a:r>
              <a:rPr lang="en-US" dirty="0"/>
              <a:t>Natural Experiment</a:t>
            </a:r>
          </a:p>
        </p:txBody>
      </p:sp>
      <p:sp>
        <p:nvSpPr>
          <p:cNvPr id="3" name="Text Placeholder 2">
            <a:extLst>
              <a:ext uri="{FF2B5EF4-FFF2-40B4-BE49-F238E27FC236}">
                <a16:creationId xmlns:a16="http://schemas.microsoft.com/office/drawing/2014/main" id="{9C16B006-8AA5-DA36-4F3B-C45430BD47C3}"/>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8A996FB-5FBB-3C3B-8491-C8DC69167C82}"/>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C71BE74A-8A8E-FC9B-1652-7BFE99C0AEBE}"/>
              </a:ext>
            </a:extLst>
          </p:cNvPr>
          <p:cNvSpPr>
            <a:spLocks noGrp="1"/>
          </p:cNvSpPr>
          <p:nvPr>
            <p:ph type="sldNum" sz="quarter" idx="12"/>
          </p:nvPr>
        </p:nvSpPr>
        <p:spPr/>
        <p:txBody>
          <a:bodyPr/>
          <a:lstStyle/>
          <a:p>
            <a:fld id="{2F6D149F-1CFC-430F-8801-82A19F0429FA}" type="slidenum">
              <a:rPr lang="en-US" smtClean="0"/>
              <a:t>30</a:t>
            </a:fld>
            <a:endParaRPr lang="en-US"/>
          </a:p>
        </p:txBody>
      </p:sp>
    </p:spTree>
    <p:extLst>
      <p:ext uri="{BB962C8B-B14F-4D97-AF65-F5344CB8AC3E}">
        <p14:creationId xmlns:p14="http://schemas.microsoft.com/office/powerpoint/2010/main" val="409522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4BBF46-CB78-1D05-3168-46D2042884EF}"/>
              </a:ext>
            </a:extLst>
          </p:cNvPr>
          <p:cNvSpPr>
            <a:spLocks noGrp="1"/>
          </p:cNvSpPr>
          <p:nvPr>
            <p:ph type="ftr" sz="quarter" idx="11"/>
          </p:nvPr>
        </p:nvSpPr>
        <p:spPr/>
        <p:txBody>
          <a:bodyPr/>
          <a:lstStyle/>
          <a:p>
            <a:r>
              <a:rPr lang="en-US"/>
              <a:t>hillelwayne.com/talks/ese/ddd</a:t>
            </a:r>
          </a:p>
        </p:txBody>
      </p:sp>
      <p:sp>
        <p:nvSpPr>
          <p:cNvPr id="6" name="Title 5">
            <a:extLst>
              <a:ext uri="{FF2B5EF4-FFF2-40B4-BE49-F238E27FC236}">
                <a16:creationId xmlns:a16="http://schemas.microsoft.com/office/drawing/2014/main" id="{D3F7C416-C153-40C4-3012-E7ACB1A82FC3}"/>
              </a:ext>
            </a:extLst>
          </p:cNvPr>
          <p:cNvSpPr>
            <a:spLocks noGrp="1"/>
          </p:cNvSpPr>
          <p:nvPr>
            <p:ph type="title"/>
          </p:nvPr>
        </p:nvSpPr>
        <p:spPr/>
        <p:txBody>
          <a:bodyPr/>
          <a:lstStyle/>
          <a:p>
            <a:endParaRPr lang="en-US"/>
          </a:p>
        </p:txBody>
      </p:sp>
      <p:pic>
        <p:nvPicPr>
          <p:cNvPr id="7" name="Sleep Study00000041">
            <a:hlinkClick r:id="" action="ppaction://media"/>
            <a:extLst>
              <a:ext uri="{FF2B5EF4-FFF2-40B4-BE49-F238E27FC236}">
                <a16:creationId xmlns:a16="http://schemas.microsoft.com/office/drawing/2014/main" id="{DB05573F-5D64-ACE4-4328-583F3D9618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2950" cy="6858000"/>
          </a:xfrm>
          <a:prstGeom prst="rect">
            <a:avLst/>
          </a:prstGeom>
        </p:spPr>
      </p:pic>
      <p:sp>
        <p:nvSpPr>
          <p:cNvPr id="2" name="Slide Number Placeholder 1">
            <a:extLst>
              <a:ext uri="{FF2B5EF4-FFF2-40B4-BE49-F238E27FC236}">
                <a16:creationId xmlns:a16="http://schemas.microsoft.com/office/drawing/2014/main" id="{26F0283C-2C70-0EC6-4D4D-63982A97D6CF}"/>
              </a:ext>
            </a:extLst>
          </p:cNvPr>
          <p:cNvSpPr>
            <a:spLocks noGrp="1"/>
          </p:cNvSpPr>
          <p:nvPr>
            <p:ph type="sldNum" sz="quarter" idx="12"/>
          </p:nvPr>
        </p:nvSpPr>
        <p:spPr/>
        <p:txBody>
          <a:bodyPr/>
          <a:lstStyle/>
          <a:p>
            <a:fld id="{2F6D149F-1CFC-430F-8801-82A19F0429FA}" type="slidenum">
              <a:rPr lang="en-US" smtClean="0"/>
              <a:t>31</a:t>
            </a:fld>
            <a:endParaRPr lang="en-US"/>
          </a:p>
        </p:txBody>
      </p:sp>
    </p:spTree>
    <p:extLst>
      <p:ext uri="{BB962C8B-B14F-4D97-AF65-F5344CB8AC3E}">
        <p14:creationId xmlns:p14="http://schemas.microsoft.com/office/powerpoint/2010/main" val="18836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7A23-5E70-5966-26A2-8D261289D8B2}"/>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384B666D-D8F5-9642-20B1-ED564D9F088B}"/>
              </a:ext>
            </a:extLst>
          </p:cNvPr>
          <p:cNvSpPr>
            <a:spLocks noGrp="1"/>
          </p:cNvSpPr>
          <p:nvPr>
            <p:ph type="ftr" sz="quarter" idx="11"/>
          </p:nvPr>
        </p:nvSpPr>
        <p:spPr/>
        <p:txBody>
          <a:bodyPr/>
          <a:lstStyle/>
          <a:p>
            <a:r>
              <a:rPr lang="en-US"/>
              <a:t>hillelwayne.com/talks/ese/ddd</a:t>
            </a:r>
          </a:p>
        </p:txBody>
      </p:sp>
      <p:pic>
        <p:nvPicPr>
          <p:cNvPr id="5" name="Sleep Study00000075">
            <a:hlinkClick r:id="" action="ppaction://media"/>
            <a:extLst>
              <a:ext uri="{FF2B5EF4-FFF2-40B4-BE49-F238E27FC236}">
                <a16:creationId xmlns:a16="http://schemas.microsoft.com/office/drawing/2014/main" id="{BF93CA87-01D4-F0A3-698B-2EF9F2033E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72950" cy="6858000"/>
          </a:xfrm>
          <a:prstGeom prst="rect">
            <a:avLst/>
          </a:prstGeom>
        </p:spPr>
      </p:pic>
      <p:sp>
        <p:nvSpPr>
          <p:cNvPr id="6" name="Slide Number Placeholder 5">
            <a:extLst>
              <a:ext uri="{FF2B5EF4-FFF2-40B4-BE49-F238E27FC236}">
                <a16:creationId xmlns:a16="http://schemas.microsoft.com/office/drawing/2014/main" id="{DD25A7A1-1CAD-A1CC-AC4E-30CC285AE34D}"/>
              </a:ext>
            </a:extLst>
          </p:cNvPr>
          <p:cNvSpPr>
            <a:spLocks noGrp="1"/>
          </p:cNvSpPr>
          <p:nvPr>
            <p:ph type="sldNum" sz="quarter" idx="12"/>
          </p:nvPr>
        </p:nvSpPr>
        <p:spPr/>
        <p:txBody>
          <a:bodyPr/>
          <a:lstStyle/>
          <a:p>
            <a:fld id="{2F6D149F-1CFC-430F-8801-82A19F0429FA}" type="slidenum">
              <a:rPr lang="en-US" smtClean="0"/>
              <a:t>32</a:t>
            </a:fld>
            <a:endParaRPr lang="en-US"/>
          </a:p>
        </p:txBody>
      </p:sp>
    </p:spTree>
    <p:extLst>
      <p:ext uri="{BB962C8B-B14F-4D97-AF65-F5344CB8AC3E}">
        <p14:creationId xmlns:p14="http://schemas.microsoft.com/office/powerpoint/2010/main" val="33574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BBE9-543C-2979-DC52-C0D39D54E8C5}"/>
              </a:ext>
            </a:extLst>
          </p:cNvPr>
          <p:cNvSpPr>
            <a:spLocks noGrp="1"/>
          </p:cNvSpPr>
          <p:nvPr>
            <p:ph type="title"/>
          </p:nvPr>
        </p:nvSpPr>
        <p:spPr/>
        <p:txBody>
          <a:bodyPr/>
          <a:lstStyle/>
          <a:p>
            <a:r>
              <a:rPr lang="en-US" dirty="0"/>
              <a:t>Scientific Method</a:t>
            </a:r>
          </a:p>
        </p:txBody>
      </p:sp>
      <p:graphicFrame>
        <p:nvGraphicFramePr>
          <p:cNvPr id="3" name="Diagram 2">
            <a:extLst>
              <a:ext uri="{FF2B5EF4-FFF2-40B4-BE49-F238E27FC236}">
                <a16:creationId xmlns:a16="http://schemas.microsoft.com/office/drawing/2014/main" id="{24182597-9784-8733-5A26-3675E9A545FE}"/>
              </a:ext>
            </a:extLst>
          </p:cNvPr>
          <p:cNvGraphicFramePr/>
          <p:nvPr/>
        </p:nvGraphicFramePr>
        <p:xfrm>
          <a:off x="2032000" y="13673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F742AB82-81E2-F818-72B1-6C1256676F92}"/>
              </a:ext>
            </a:extLst>
          </p:cNvPr>
          <p:cNvSpPr>
            <a:spLocks noGrp="1"/>
          </p:cNvSpPr>
          <p:nvPr>
            <p:ph type="ftr" sz="quarter" idx="11"/>
          </p:nvPr>
        </p:nvSpPr>
        <p:spPr/>
        <p:txBody>
          <a:bodyPr/>
          <a:lstStyle/>
          <a:p>
            <a:r>
              <a:rPr lang="en-US"/>
              <a:t>hillelwayne.com/talks/ese/ddd</a:t>
            </a:r>
          </a:p>
        </p:txBody>
      </p:sp>
      <p:sp>
        <p:nvSpPr>
          <p:cNvPr id="6" name="Freeform: Shape 5">
            <a:extLst>
              <a:ext uri="{FF2B5EF4-FFF2-40B4-BE49-F238E27FC236}">
                <a16:creationId xmlns:a16="http://schemas.microsoft.com/office/drawing/2014/main" id="{642481D7-2613-3238-FF7D-FDB0C7CE944F}"/>
              </a:ext>
            </a:extLst>
          </p:cNvPr>
          <p:cNvSpPr/>
          <p:nvPr/>
        </p:nvSpPr>
        <p:spPr>
          <a:xfrm>
            <a:off x="4084983" y="5434323"/>
            <a:ext cx="755374" cy="608668"/>
          </a:xfrm>
          <a:custGeom>
            <a:avLst/>
            <a:gdLst>
              <a:gd name="connsiteX0" fmla="*/ 0 w 755374"/>
              <a:gd name="connsiteY0" fmla="*/ 290616 h 608668"/>
              <a:gd name="connsiteX1" fmla="*/ 198782 w 755374"/>
              <a:gd name="connsiteY1" fmla="*/ 2381 h 608668"/>
              <a:gd name="connsiteX2" fmla="*/ 238539 w 755374"/>
              <a:gd name="connsiteY2" fmla="*/ 32199 h 608668"/>
              <a:gd name="connsiteX3" fmla="*/ 417443 w 755374"/>
              <a:gd name="connsiteY3" fmla="*/ 52077 h 608668"/>
              <a:gd name="connsiteX4" fmla="*/ 447260 w 755374"/>
              <a:gd name="connsiteY4" fmla="*/ 32199 h 608668"/>
              <a:gd name="connsiteX5" fmla="*/ 477078 w 755374"/>
              <a:gd name="connsiteY5" fmla="*/ 131590 h 608668"/>
              <a:gd name="connsiteX6" fmla="*/ 536713 w 755374"/>
              <a:gd name="connsiteY6" fmla="*/ 151468 h 608668"/>
              <a:gd name="connsiteX7" fmla="*/ 755374 w 755374"/>
              <a:gd name="connsiteY7" fmla="*/ 201164 h 608668"/>
              <a:gd name="connsiteX8" fmla="*/ 655982 w 755374"/>
              <a:gd name="connsiteY8" fmla="*/ 449642 h 608668"/>
              <a:gd name="connsiteX9" fmla="*/ 735495 w 755374"/>
              <a:gd name="connsiteY9" fmla="*/ 409886 h 608668"/>
              <a:gd name="connsiteX10" fmla="*/ 457200 w 755374"/>
              <a:gd name="connsiteY10" fmla="*/ 608668 h 608668"/>
              <a:gd name="connsiteX11" fmla="*/ 427382 w 755374"/>
              <a:gd name="connsiteY11" fmla="*/ 419825 h 608668"/>
              <a:gd name="connsiteX12" fmla="*/ 327991 w 755374"/>
              <a:gd name="connsiteY12" fmla="*/ 330373 h 608668"/>
              <a:gd name="connsiteX13" fmla="*/ 268356 w 755374"/>
              <a:gd name="connsiteY13" fmla="*/ 310494 h 60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374" h="608668">
                <a:moveTo>
                  <a:pt x="0" y="290616"/>
                </a:moveTo>
                <a:cubicBezTo>
                  <a:pt x="43152" y="161158"/>
                  <a:pt x="40787" y="146012"/>
                  <a:pt x="198782" y="2381"/>
                </a:cubicBezTo>
                <a:cubicBezTo>
                  <a:pt x="211039" y="-8762"/>
                  <a:pt x="225287" y="22260"/>
                  <a:pt x="238539" y="32199"/>
                </a:cubicBezTo>
                <a:cubicBezTo>
                  <a:pt x="267570" y="496699"/>
                  <a:pt x="206174" y="407899"/>
                  <a:pt x="417443" y="52077"/>
                </a:cubicBezTo>
                <a:cubicBezTo>
                  <a:pt x="423541" y="41806"/>
                  <a:pt x="437321" y="38825"/>
                  <a:pt x="447260" y="32199"/>
                </a:cubicBezTo>
                <a:cubicBezTo>
                  <a:pt x="457199" y="65329"/>
                  <a:pt x="456324" y="103919"/>
                  <a:pt x="477078" y="131590"/>
                </a:cubicBezTo>
                <a:cubicBezTo>
                  <a:pt x="489650" y="148353"/>
                  <a:pt x="534003" y="130690"/>
                  <a:pt x="536713" y="151468"/>
                </a:cubicBezTo>
                <a:cubicBezTo>
                  <a:pt x="570190" y="408129"/>
                  <a:pt x="339678" y="467209"/>
                  <a:pt x="755374" y="201164"/>
                </a:cubicBezTo>
                <a:cubicBezTo>
                  <a:pt x="722243" y="283990"/>
                  <a:pt x="664440" y="360837"/>
                  <a:pt x="655982" y="449642"/>
                </a:cubicBezTo>
                <a:cubicBezTo>
                  <a:pt x="653172" y="479141"/>
                  <a:pt x="754902" y="387493"/>
                  <a:pt x="735495" y="409886"/>
                </a:cubicBezTo>
                <a:cubicBezTo>
                  <a:pt x="565107" y="606489"/>
                  <a:pt x="605746" y="587447"/>
                  <a:pt x="457200" y="608668"/>
                </a:cubicBezTo>
                <a:cubicBezTo>
                  <a:pt x="447261" y="545720"/>
                  <a:pt x="454218" y="477626"/>
                  <a:pt x="427382" y="419825"/>
                </a:cubicBezTo>
                <a:cubicBezTo>
                  <a:pt x="408612" y="379398"/>
                  <a:pt x="369725" y="346023"/>
                  <a:pt x="327991" y="330373"/>
                </a:cubicBezTo>
                <a:cubicBezTo>
                  <a:pt x="253539" y="302454"/>
                  <a:pt x="268356" y="430971"/>
                  <a:pt x="268356" y="310494"/>
                </a:cubicBez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1464BB-68B2-B163-F3D4-4BA62ED4FC27}"/>
              </a:ext>
            </a:extLst>
          </p:cNvPr>
          <p:cNvSpPr txBox="1"/>
          <p:nvPr/>
        </p:nvSpPr>
        <p:spPr>
          <a:xfrm>
            <a:off x="4500716" y="4784990"/>
            <a:ext cx="3190568" cy="584775"/>
          </a:xfrm>
          <a:prstGeom prst="rect">
            <a:avLst/>
          </a:prstGeom>
          <a:noFill/>
        </p:spPr>
        <p:txBody>
          <a:bodyPr wrap="square" rtlCol="0">
            <a:spAutoFit/>
          </a:bodyPr>
          <a:lstStyle/>
          <a:p>
            <a:r>
              <a:rPr lang="en-US" sz="3200" dirty="0">
                <a:solidFill>
                  <a:srgbClr val="0070C0"/>
                </a:solidFill>
                <a:latin typeface="Comic Sans MS" panose="030F0702030302020204" pitchFamily="66" charset="0"/>
              </a:rPr>
              <a:t>Observe</a:t>
            </a:r>
            <a:r>
              <a:rPr lang="en-US" sz="3200" dirty="0">
                <a:latin typeface="Comic Sans MS" panose="030F0702030302020204" pitchFamily="66" charset="0"/>
              </a:rPr>
              <a:t> </a:t>
            </a:r>
            <a:r>
              <a:rPr lang="en-US" sz="3200" dirty="0">
                <a:solidFill>
                  <a:srgbClr val="0070C0"/>
                </a:solidFill>
                <a:latin typeface="Comic Sans MS" panose="030F0702030302020204" pitchFamily="66" charset="0"/>
              </a:rPr>
              <a:t>More</a:t>
            </a:r>
          </a:p>
        </p:txBody>
      </p:sp>
      <p:sp>
        <p:nvSpPr>
          <p:cNvPr id="8" name="Slide Number Placeholder 7">
            <a:extLst>
              <a:ext uri="{FF2B5EF4-FFF2-40B4-BE49-F238E27FC236}">
                <a16:creationId xmlns:a16="http://schemas.microsoft.com/office/drawing/2014/main" id="{9A875FE0-43A4-A203-AE53-DBCA14FC686B}"/>
              </a:ext>
            </a:extLst>
          </p:cNvPr>
          <p:cNvSpPr>
            <a:spLocks noGrp="1"/>
          </p:cNvSpPr>
          <p:nvPr>
            <p:ph type="sldNum" sz="quarter" idx="12"/>
          </p:nvPr>
        </p:nvSpPr>
        <p:spPr/>
        <p:txBody>
          <a:bodyPr/>
          <a:lstStyle/>
          <a:p>
            <a:fld id="{2F6D149F-1CFC-430F-8801-82A19F0429FA}" type="slidenum">
              <a:rPr lang="en-US" smtClean="0"/>
              <a:t>33</a:t>
            </a:fld>
            <a:endParaRPr lang="en-US"/>
          </a:p>
        </p:txBody>
      </p:sp>
    </p:spTree>
    <p:extLst>
      <p:ext uri="{BB962C8B-B14F-4D97-AF65-F5344CB8AC3E}">
        <p14:creationId xmlns:p14="http://schemas.microsoft.com/office/powerpoint/2010/main" val="33996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8591B-6E0A-3379-88D3-ED9BAD92FEE2}"/>
              </a:ext>
            </a:extLst>
          </p:cNvPr>
          <p:cNvSpPr>
            <a:spLocks noGrp="1"/>
          </p:cNvSpPr>
          <p:nvPr>
            <p:ph type="title"/>
          </p:nvPr>
        </p:nvSpPr>
        <p:spPr/>
        <p:txBody>
          <a:bodyPr/>
          <a:lstStyle/>
          <a:p>
            <a:r>
              <a:rPr lang="en-US" dirty="0"/>
              <a:t>Surveys</a:t>
            </a:r>
          </a:p>
        </p:txBody>
      </p:sp>
      <p:sp>
        <p:nvSpPr>
          <p:cNvPr id="5" name="Text Placeholder 4">
            <a:extLst>
              <a:ext uri="{FF2B5EF4-FFF2-40B4-BE49-F238E27FC236}">
                <a16:creationId xmlns:a16="http://schemas.microsoft.com/office/drawing/2014/main" id="{310EFABF-4EC6-48E8-07D6-01CE98906AE3}"/>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BABDBDE-69AB-2223-DCE1-85C10A428882}"/>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7E4755AA-1734-8095-E0C0-ECBDB726248E}"/>
              </a:ext>
            </a:extLst>
          </p:cNvPr>
          <p:cNvSpPr>
            <a:spLocks noGrp="1"/>
          </p:cNvSpPr>
          <p:nvPr>
            <p:ph type="sldNum" sz="quarter" idx="12"/>
          </p:nvPr>
        </p:nvSpPr>
        <p:spPr/>
        <p:txBody>
          <a:bodyPr/>
          <a:lstStyle/>
          <a:p>
            <a:fld id="{2F6D149F-1CFC-430F-8801-82A19F0429FA}" type="slidenum">
              <a:rPr lang="en-US" smtClean="0"/>
              <a:t>34</a:t>
            </a:fld>
            <a:endParaRPr lang="en-US"/>
          </a:p>
        </p:txBody>
      </p:sp>
    </p:spTree>
    <p:extLst>
      <p:ext uri="{BB962C8B-B14F-4D97-AF65-F5344CB8AC3E}">
        <p14:creationId xmlns:p14="http://schemas.microsoft.com/office/powerpoint/2010/main" val="2475519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498BD-A57C-D8A6-97D9-F72465C4FEBE}"/>
              </a:ext>
            </a:extLst>
          </p:cNvPr>
          <p:cNvSpPr>
            <a:spLocks noGrp="1"/>
          </p:cNvSpPr>
          <p:nvPr>
            <p:ph type="title"/>
          </p:nvPr>
        </p:nvSpPr>
        <p:spPr/>
        <p:txBody>
          <a:bodyPr>
            <a:normAutofit fontScale="90000"/>
          </a:bodyPr>
          <a:lstStyle/>
          <a:p>
            <a:r>
              <a:rPr lang="en-US" dirty="0"/>
              <a:t>72.6% of participants [in the study] rejected the idea that files’ position influenced their ability to find [a bug].</a:t>
            </a:r>
          </a:p>
        </p:txBody>
      </p:sp>
      <p:sp>
        <p:nvSpPr>
          <p:cNvPr id="4" name="Text Placeholder 3">
            <a:extLst>
              <a:ext uri="{FF2B5EF4-FFF2-40B4-BE49-F238E27FC236}">
                <a16:creationId xmlns:a16="http://schemas.microsoft.com/office/drawing/2014/main" id="{EF58008A-F047-5568-D241-8BE367583693}"/>
              </a:ext>
            </a:extLst>
          </p:cNvPr>
          <p:cNvSpPr>
            <a:spLocks noGrp="1"/>
          </p:cNvSpPr>
          <p:nvPr>
            <p:ph type="body" idx="1"/>
          </p:nvPr>
        </p:nvSpPr>
        <p:spPr/>
        <p:txBody>
          <a:bodyPr/>
          <a:lstStyle/>
          <a:p>
            <a:r>
              <a:rPr lang="en-US" dirty="0"/>
              <a:t>-</a:t>
            </a:r>
            <a:r>
              <a:rPr lang="en-US" i="1" dirty="0"/>
              <a:t> Impact of File Position of Code Review</a:t>
            </a:r>
          </a:p>
        </p:txBody>
      </p:sp>
      <p:sp>
        <p:nvSpPr>
          <p:cNvPr id="5" name="Footer Placeholder 4">
            <a:extLst>
              <a:ext uri="{FF2B5EF4-FFF2-40B4-BE49-F238E27FC236}">
                <a16:creationId xmlns:a16="http://schemas.microsoft.com/office/drawing/2014/main" id="{483D3215-554A-2FDD-694E-6204D5C08E1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92FD17FC-4DE6-1245-10B2-91EE12807245}"/>
              </a:ext>
            </a:extLst>
          </p:cNvPr>
          <p:cNvSpPr>
            <a:spLocks noGrp="1"/>
          </p:cNvSpPr>
          <p:nvPr>
            <p:ph type="sldNum" sz="quarter" idx="12"/>
          </p:nvPr>
        </p:nvSpPr>
        <p:spPr/>
        <p:txBody>
          <a:bodyPr/>
          <a:lstStyle/>
          <a:p>
            <a:fld id="{2F6D149F-1CFC-430F-8801-82A19F0429FA}" type="slidenum">
              <a:rPr lang="en-US" smtClean="0"/>
              <a:t>35</a:t>
            </a:fld>
            <a:endParaRPr lang="en-US"/>
          </a:p>
        </p:txBody>
      </p:sp>
    </p:spTree>
    <p:extLst>
      <p:ext uri="{BB962C8B-B14F-4D97-AF65-F5344CB8AC3E}">
        <p14:creationId xmlns:p14="http://schemas.microsoft.com/office/powerpoint/2010/main" val="3214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28DC3-E2F7-E99C-B0A5-148CCF7F9D03}"/>
              </a:ext>
            </a:extLst>
          </p:cNvPr>
          <p:cNvPicPr>
            <a:picLocks noChangeAspect="1"/>
          </p:cNvPicPr>
          <p:nvPr/>
        </p:nvPicPr>
        <p:blipFill>
          <a:blip r:embed="rId3"/>
          <a:stretch>
            <a:fillRect/>
          </a:stretch>
        </p:blipFill>
        <p:spPr>
          <a:xfrm>
            <a:off x="0" y="688975"/>
            <a:ext cx="12192000" cy="5480050"/>
          </a:xfrm>
          <a:prstGeom prst="rect">
            <a:avLst/>
          </a:prstGeom>
        </p:spPr>
      </p:pic>
      <p:sp>
        <p:nvSpPr>
          <p:cNvPr id="4" name="Footer Placeholder 3">
            <a:extLst>
              <a:ext uri="{FF2B5EF4-FFF2-40B4-BE49-F238E27FC236}">
                <a16:creationId xmlns:a16="http://schemas.microsoft.com/office/drawing/2014/main" id="{DE4B5031-CFB3-23F7-5300-1E17931DCD54}"/>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D14C1321-9636-67C3-788F-3E96CE8AAE0C}"/>
              </a:ext>
            </a:extLst>
          </p:cNvPr>
          <p:cNvSpPr>
            <a:spLocks noGrp="1"/>
          </p:cNvSpPr>
          <p:nvPr>
            <p:ph type="sldNum" sz="quarter" idx="12"/>
          </p:nvPr>
        </p:nvSpPr>
        <p:spPr/>
        <p:txBody>
          <a:bodyPr/>
          <a:lstStyle/>
          <a:p>
            <a:fld id="{2F6D149F-1CFC-430F-8801-82A19F0429FA}" type="slidenum">
              <a:rPr lang="en-US" smtClean="0"/>
              <a:t>36</a:t>
            </a:fld>
            <a:endParaRPr lang="en-US"/>
          </a:p>
        </p:txBody>
      </p:sp>
    </p:spTree>
    <p:extLst>
      <p:ext uri="{BB962C8B-B14F-4D97-AF65-F5344CB8AC3E}">
        <p14:creationId xmlns:p14="http://schemas.microsoft.com/office/powerpoint/2010/main" val="3854535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BDE63-E15A-06B0-B443-F43FEE3947C4}"/>
              </a:ext>
            </a:extLst>
          </p:cNvPr>
          <p:cNvPicPr>
            <a:picLocks noChangeAspect="1"/>
          </p:cNvPicPr>
          <p:nvPr/>
        </p:nvPicPr>
        <p:blipFill>
          <a:blip r:embed="rId3"/>
          <a:stretch>
            <a:fillRect/>
          </a:stretch>
        </p:blipFill>
        <p:spPr>
          <a:xfrm>
            <a:off x="0" y="-1"/>
            <a:ext cx="12195801" cy="6642463"/>
          </a:xfrm>
          <a:prstGeom prst="rect">
            <a:avLst/>
          </a:prstGeom>
        </p:spPr>
      </p:pic>
      <p:sp>
        <p:nvSpPr>
          <p:cNvPr id="4" name="Footer Placeholder 3">
            <a:extLst>
              <a:ext uri="{FF2B5EF4-FFF2-40B4-BE49-F238E27FC236}">
                <a16:creationId xmlns:a16="http://schemas.microsoft.com/office/drawing/2014/main" id="{6659B88C-9178-76E8-775B-E6BEFB5A3D98}"/>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2492383F-6DE3-BB26-2CD0-C15D18570027}"/>
              </a:ext>
            </a:extLst>
          </p:cNvPr>
          <p:cNvSpPr>
            <a:spLocks noGrp="1"/>
          </p:cNvSpPr>
          <p:nvPr>
            <p:ph type="sldNum" sz="quarter" idx="12"/>
          </p:nvPr>
        </p:nvSpPr>
        <p:spPr/>
        <p:txBody>
          <a:bodyPr/>
          <a:lstStyle/>
          <a:p>
            <a:fld id="{2F6D149F-1CFC-430F-8801-82A19F0429FA}" type="slidenum">
              <a:rPr lang="en-US" smtClean="0"/>
              <a:t>37</a:t>
            </a:fld>
            <a:endParaRPr lang="en-US"/>
          </a:p>
        </p:txBody>
      </p:sp>
    </p:spTree>
    <p:extLst>
      <p:ext uri="{BB962C8B-B14F-4D97-AF65-F5344CB8AC3E}">
        <p14:creationId xmlns:p14="http://schemas.microsoft.com/office/powerpoint/2010/main" val="3972784200"/>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025234-7A7B-6F79-3771-40F11473D390}"/>
              </a:ext>
            </a:extLst>
          </p:cNvPr>
          <p:cNvPicPr>
            <a:picLocks noChangeAspect="1"/>
          </p:cNvPicPr>
          <p:nvPr/>
        </p:nvPicPr>
        <p:blipFill>
          <a:blip r:embed="rId3"/>
          <a:stretch>
            <a:fillRect/>
          </a:stretch>
        </p:blipFill>
        <p:spPr>
          <a:xfrm>
            <a:off x="0" y="431800"/>
            <a:ext cx="12192000" cy="5994400"/>
          </a:xfrm>
          <a:prstGeom prst="rect">
            <a:avLst/>
          </a:prstGeom>
        </p:spPr>
      </p:pic>
      <p:sp>
        <p:nvSpPr>
          <p:cNvPr id="3" name="Footer Placeholder 2">
            <a:extLst>
              <a:ext uri="{FF2B5EF4-FFF2-40B4-BE49-F238E27FC236}">
                <a16:creationId xmlns:a16="http://schemas.microsoft.com/office/drawing/2014/main" id="{00315FC3-F070-4148-1D25-40E6CED8BD7D}"/>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5AD22523-FA51-E4C5-3D64-98CE18BE9FAE}"/>
              </a:ext>
            </a:extLst>
          </p:cNvPr>
          <p:cNvSpPr>
            <a:spLocks noGrp="1"/>
          </p:cNvSpPr>
          <p:nvPr>
            <p:ph type="sldNum" sz="quarter" idx="12"/>
          </p:nvPr>
        </p:nvSpPr>
        <p:spPr/>
        <p:txBody>
          <a:bodyPr/>
          <a:lstStyle/>
          <a:p>
            <a:fld id="{2F6D149F-1CFC-430F-8801-82A19F0429FA}" type="slidenum">
              <a:rPr lang="en-US" smtClean="0"/>
              <a:t>38</a:t>
            </a:fld>
            <a:endParaRPr lang="en-US"/>
          </a:p>
        </p:txBody>
      </p:sp>
    </p:spTree>
    <p:extLst>
      <p:ext uri="{BB962C8B-B14F-4D97-AF65-F5344CB8AC3E}">
        <p14:creationId xmlns:p14="http://schemas.microsoft.com/office/powerpoint/2010/main" val="3468676447"/>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79C76-3308-A114-7543-6230376A9EF8}"/>
              </a:ext>
            </a:extLst>
          </p:cNvPr>
          <p:cNvPicPr>
            <a:picLocks noChangeAspect="1"/>
          </p:cNvPicPr>
          <p:nvPr/>
        </p:nvPicPr>
        <p:blipFill>
          <a:blip r:embed="rId3"/>
          <a:stretch>
            <a:fillRect/>
          </a:stretch>
        </p:blipFill>
        <p:spPr>
          <a:xfrm>
            <a:off x="0" y="870231"/>
            <a:ext cx="12192000" cy="5117538"/>
          </a:xfrm>
          <a:prstGeom prst="rect">
            <a:avLst/>
          </a:prstGeom>
        </p:spPr>
      </p:pic>
      <p:sp>
        <p:nvSpPr>
          <p:cNvPr id="4" name="Footer Placeholder 3">
            <a:extLst>
              <a:ext uri="{FF2B5EF4-FFF2-40B4-BE49-F238E27FC236}">
                <a16:creationId xmlns:a16="http://schemas.microsoft.com/office/drawing/2014/main" id="{4EBFE5A5-BEB7-4DAA-CF09-C84B9B94C22D}"/>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A6B842EC-C76B-70E6-EDD7-E79FF65331D4}"/>
              </a:ext>
            </a:extLst>
          </p:cNvPr>
          <p:cNvSpPr>
            <a:spLocks noGrp="1"/>
          </p:cNvSpPr>
          <p:nvPr>
            <p:ph type="sldNum" sz="quarter" idx="12"/>
          </p:nvPr>
        </p:nvSpPr>
        <p:spPr/>
        <p:txBody>
          <a:bodyPr/>
          <a:lstStyle/>
          <a:p>
            <a:fld id="{2F6D149F-1CFC-430F-8801-82A19F0429FA}" type="slidenum">
              <a:rPr lang="en-US" smtClean="0"/>
              <a:t>39</a:t>
            </a:fld>
            <a:endParaRPr lang="en-US"/>
          </a:p>
        </p:txBody>
      </p:sp>
    </p:spTree>
    <p:extLst>
      <p:ext uri="{BB962C8B-B14F-4D97-AF65-F5344CB8AC3E}">
        <p14:creationId xmlns:p14="http://schemas.microsoft.com/office/powerpoint/2010/main" val="200496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71554A-460D-3E35-3A4B-5E8D202E1354}"/>
              </a:ext>
            </a:extLst>
          </p:cNvPr>
          <p:cNvSpPr>
            <a:spLocks noGrp="1"/>
          </p:cNvSpPr>
          <p:nvPr>
            <p:ph type="ftr" sz="quarter" idx="11"/>
          </p:nvPr>
        </p:nvSpPr>
        <p:spPr/>
        <p:txBody>
          <a:bodyPr/>
          <a:lstStyle/>
          <a:p>
            <a:r>
              <a:rPr lang="en-US"/>
              <a:t>hillelwayne.com/talks/ese/ddd</a:t>
            </a:r>
          </a:p>
        </p:txBody>
      </p:sp>
      <p:pic>
        <p:nvPicPr>
          <p:cNvPr id="5" name="Picture 4">
            <a:extLst>
              <a:ext uri="{FF2B5EF4-FFF2-40B4-BE49-F238E27FC236}">
                <a16:creationId xmlns:a16="http://schemas.microsoft.com/office/drawing/2014/main" id="{37D54042-C5DA-F222-FAD7-64289B49BDBE}"/>
              </a:ext>
            </a:extLst>
          </p:cNvPr>
          <p:cNvPicPr>
            <a:picLocks noChangeAspect="1"/>
          </p:cNvPicPr>
          <p:nvPr/>
        </p:nvPicPr>
        <p:blipFill>
          <a:blip r:embed="rId3"/>
          <a:stretch>
            <a:fillRect/>
          </a:stretch>
        </p:blipFill>
        <p:spPr>
          <a:xfrm>
            <a:off x="1418303" y="18262"/>
            <a:ext cx="9505335" cy="6821475"/>
          </a:xfrm>
          <a:prstGeom prst="rect">
            <a:avLst/>
          </a:prstGeom>
        </p:spPr>
      </p:pic>
      <p:sp>
        <p:nvSpPr>
          <p:cNvPr id="4" name="Slide Number Placeholder 3">
            <a:extLst>
              <a:ext uri="{FF2B5EF4-FFF2-40B4-BE49-F238E27FC236}">
                <a16:creationId xmlns:a16="http://schemas.microsoft.com/office/drawing/2014/main" id="{6679393E-20BB-3B2A-F346-764ED1A5DC3B}"/>
              </a:ext>
            </a:extLst>
          </p:cNvPr>
          <p:cNvSpPr>
            <a:spLocks noGrp="1"/>
          </p:cNvSpPr>
          <p:nvPr>
            <p:ph type="sldNum" sz="quarter" idx="12"/>
          </p:nvPr>
        </p:nvSpPr>
        <p:spPr/>
        <p:txBody>
          <a:bodyPr/>
          <a:lstStyle/>
          <a:p>
            <a:fld id="{2F6D149F-1CFC-430F-8801-82A19F0429FA}" type="slidenum">
              <a:rPr lang="en-US" smtClean="0"/>
              <a:t>4</a:t>
            </a:fld>
            <a:endParaRPr lang="en-US"/>
          </a:p>
        </p:txBody>
      </p:sp>
    </p:spTree>
    <p:extLst>
      <p:ext uri="{BB962C8B-B14F-4D97-AF65-F5344CB8AC3E}">
        <p14:creationId xmlns:p14="http://schemas.microsoft.com/office/powerpoint/2010/main" val="2881634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a:extLst>
              <a:ext uri="{FF2B5EF4-FFF2-40B4-BE49-F238E27FC236}">
                <a16:creationId xmlns:a16="http://schemas.microsoft.com/office/drawing/2014/main" id="{C9D65D39-A3A9-8EBE-F97F-D0BBC86FB316}"/>
              </a:ext>
            </a:extLst>
          </p:cNvPr>
          <p:cNvPicPr>
            <a:picLocks noChangeAspect="1"/>
          </p:cNvPicPr>
          <p:nvPr/>
        </p:nvPicPr>
        <p:blipFill rotWithShape="1">
          <a:blip r:embed="rId2">
            <a:extLst>
              <a:ext uri="{28A0092B-C50C-407E-A947-70E740481C1C}">
                <a14:useLocalDpi xmlns:a14="http://schemas.microsoft.com/office/drawing/2010/main" val="0"/>
              </a:ext>
            </a:extLst>
          </a:blip>
          <a:srcRect t="10557" b="5555"/>
          <a:stretch/>
        </p:blipFill>
        <p:spPr>
          <a:xfrm>
            <a:off x="0" y="723900"/>
            <a:ext cx="12192000" cy="5753100"/>
          </a:xfrm>
          <a:prstGeom prst="rect">
            <a:avLst/>
          </a:prstGeom>
        </p:spPr>
      </p:pic>
      <p:sp>
        <p:nvSpPr>
          <p:cNvPr id="7" name="Rectangle 6">
            <a:extLst>
              <a:ext uri="{FF2B5EF4-FFF2-40B4-BE49-F238E27FC236}">
                <a16:creationId xmlns:a16="http://schemas.microsoft.com/office/drawing/2014/main" id="{1FF12390-3549-063A-B321-25350D90C574}"/>
              </a:ext>
            </a:extLst>
          </p:cNvPr>
          <p:cNvSpPr/>
          <p:nvPr/>
        </p:nvSpPr>
        <p:spPr>
          <a:xfrm>
            <a:off x="693420" y="5226091"/>
            <a:ext cx="4792980" cy="266700"/>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9C875E-2C5B-DEA6-895A-A7BCA90D43BC}"/>
              </a:ext>
            </a:extLst>
          </p:cNvPr>
          <p:cNvSpPr/>
          <p:nvPr/>
        </p:nvSpPr>
        <p:spPr>
          <a:xfrm>
            <a:off x="838200" y="723900"/>
            <a:ext cx="4648200" cy="266700"/>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10CA17-7610-24FA-A22A-E0114BCC5F3E}"/>
              </a:ext>
            </a:extLst>
          </p:cNvPr>
          <p:cNvSpPr/>
          <p:nvPr/>
        </p:nvSpPr>
        <p:spPr>
          <a:xfrm>
            <a:off x="838200" y="990600"/>
            <a:ext cx="4648200" cy="266700"/>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C8777A-944F-771A-EC88-AAB296135578}"/>
              </a:ext>
            </a:extLst>
          </p:cNvPr>
          <p:cNvSpPr/>
          <p:nvPr/>
        </p:nvSpPr>
        <p:spPr>
          <a:xfrm>
            <a:off x="838200" y="1257300"/>
            <a:ext cx="2735580" cy="266700"/>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9C27183-294B-DAF0-0C8C-2ED6733B0F70}"/>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2E693539-058F-1B68-62F2-CFEFDE793168}"/>
              </a:ext>
            </a:extLst>
          </p:cNvPr>
          <p:cNvSpPr>
            <a:spLocks noGrp="1"/>
          </p:cNvSpPr>
          <p:nvPr>
            <p:ph type="sldNum" sz="quarter" idx="12"/>
          </p:nvPr>
        </p:nvSpPr>
        <p:spPr/>
        <p:txBody>
          <a:bodyPr/>
          <a:lstStyle/>
          <a:p>
            <a:fld id="{2F6D149F-1CFC-430F-8801-82A19F0429FA}" type="slidenum">
              <a:rPr lang="en-US" smtClean="0"/>
              <a:t>40</a:t>
            </a:fld>
            <a:endParaRPr lang="en-US"/>
          </a:p>
        </p:txBody>
      </p:sp>
    </p:spTree>
    <p:extLst>
      <p:ext uri="{BB962C8B-B14F-4D97-AF65-F5344CB8AC3E}">
        <p14:creationId xmlns:p14="http://schemas.microsoft.com/office/powerpoint/2010/main" val="4553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
                                        <p:tgtEl>
                                          <p:spTgt spid="9"/>
                                        </p:tgtEl>
                                      </p:cBhvr>
                                    </p:animEffect>
                                  </p:childTnLst>
                                </p:cTn>
                              </p:par>
                            </p:childTnLst>
                          </p:cTn>
                        </p:par>
                        <p:par>
                          <p:cTn id="8" fill="hold">
                            <p:stCondLst>
                              <p:cond delay="2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
                                        <p:tgtEl>
                                          <p:spTgt spid="10"/>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5CF901-8B37-05EE-C143-D5CCF0303706}"/>
              </a:ext>
            </a:extLst>
          </p:cNvPr>
          <p:cNvSpPr>
            <a:spLocks noGrp="1"/>
          </p:cNvSpPr>
          <p:nvPr>
            <p:ph type="title"/>
          </p:nvPr>
        </p:nvSpPr>
        <p:spPr/>
        <p:txBody>
          <a:bodyPr/>
          <a:lstStyle/>
          <a:p>
            <a:r>
              <a:rPr lang="en-US" dirty="0"/>
              <a:t>Takeaways</a:t>
            </a:r>
          </a:p>
        </p:txBody>
      </p:sp>
      <p:sp>
        <p:nvSpPr>
          <p:cNvPr id="7" name="Content Placeholder 6">
            <a:extLst>
              <a:ext uri="{FF2B5EF4-FFF2-40B4-BE49-F238E27FC236}">
                <a16:creationId xmlns:a16="http://schemas.microsoft.com/office/drawing/2014/main" id="{493A2477-A915-C571-349F-4E00659076B7}"/>
              </a:ext>
            </a:extLst>
          </p:cNvPr>
          <p:cNvSpPr>
            <a:spLocks noGrp="1"/>
          </p:cNvSpPr>
          <p:nvPr>
            <p:ph idx="1"/>
          </p:nvPr>
        </p:nvSpPr>
        <p:spPr/>
        <p:txBody>
          <a:bodyPr/>
          <a:lstStyle/>
          <a:p>
            <a:pPr marL="514350" indent="-514350">
              <a:buAutoNum type="arabicPeriod"/>
            </a:pPr>
            <a:r>
              <a:rPr lang="en-US" dirty="0"/>
              <a:t>Give a starting file in code review </a:t>
            </a:r>
          </a:p>
          <a:p>
            <a:pPr marL="514350" indent="-514350">
              <a:buAutoNum type="arabicPeriod"/>
            </a:pPr>
            <a:r>
              <a:rPr lang="en-US" dirty="0"/>
              <a:t>Take more naps</a:t>
            </a:r>
          </a:p>
          <a:p>
            <a:pPr marL="514350" indent="-514350">
              <a:buAutoNum type="arabicPeriod"/>
            </a:pPr>
            <a:r>
              <a:rPr lang="en-US" dirty="0"/>
              <a:t>Write your unit tests</a:t>
            </a:r>
          </a:p>
        </p:txBody>
      </p:sp>
      <p:sp>
        <p:nvSpPr>
          <p:cNvPr id="3" name="Footer Placeholder 2">
            <a:extLst>
              <a:ext uri="{FF2B5EF4-FFF2-40B4-BE49-F238E27FC236}">
                <a16:creationId xmlns:a16="http://schemas.microsoft.com/office/drawing/2014/main" id="{0A892202-D4CE-A24A-824A-187DDB75C87A}"/>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13BD00E4-A2A5-C126-1929-DC4168822A12}"/>
              </a:ext>
            </a:extLst>
          </p:cNvPr>
          <p:cNvSpPr>
            <a:spLocks noGrp="1"/>
          </p:cNvSpPr>
          <p:nvPr>
            <p:ph type="sldNum" sz="quarter" idx="12"/>
          </p:nvPr>
        </p:nvSpPr>
        <p:spPr/>
        <p:txBody>
          <a:bodyPr/>
          <a:lstStyle/>
          <a:p>
            <a:fld id="{2F6D149F-1CFC-430F-8801-82A19F0429FA}" type="slidenum">
              <a:rPr lang="en-US" smtClean="0"/>
              <a:t>41</a:t>
            </a:fld>
            <a:endParaRPr lang="en-US"/>
          </a:p>
        </p:txBody>
      </p:sp>
    </p:spTree>
    <p:extLst>
      <p:ext uri="{BB962C8B-B14F-4D97-AF65-F5344CB8AC3E}">
        <p14:creationId xmlns:p14="http://schemas.microsoft.com/office/powerpoint/2010/main" val="205331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B6B59D7-A444-F2E5-D7CF-27842A00D8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9BB7174-86B7-7407-5B1F-535410DF14C8}"/>
              </a:ext>
            </a:extLst>
          </p:cNvPr>
          <p:cNvSpPr/>
          <p:nvPr/>
        </p:nvSpPr>
        <p:spPr>
          <a:xfrm>
            <a:off x="4764365" y="3504134"/>
            <a:ext cx="2486891" cy="134283"/>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A8907BD2-3341-C49F-82E3-6968996E1198}"/>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BE32F52A-10CA-AF39-99E1-2A9440DECB66}"/>
              </a:ext>
            </a:extLst>
          </p:cNvPr>
          <p:cNvSpPr>
            <a:spLocks noGrp="1"/>
          </p:cNvSpPr>
          <p:nvPr>
            <p:ph type="sldNum" sz="quarter" idx="12"/>
          </p:nvPr>
        </p:nvSpPr>
        <p:spPr/>
        <p:txBody>
          <a:bodyPr/>
          <a:lstStyle/>
          <a:p>
            <a:fld id="{2F6D149F-1CFC-430F-8801-82A19F0429FA}" type="slidenum">
              <a:rPr lang="en-US" smtClean="0"/>
              <a:t>42</a:t>
            </a:fld>
            <a:endParaRPr lang="en-US"/>
          </a:p>
        </p:txBody>
      </p:sp>
    </p:spTree>
    <p:extLst>
      <p:ext uri="{BB962C8B-B14F-4D97-AF65-F5344CB8AC3E}">
        <p14:creationId xmlns:p14="http://schemas.microsoft.com/office/powerpoint/2010/main" val="1968934473"/>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61F4D933-1E1E-3598-E419-E0A2AB14D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90302" cy="6858000"/>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E4A8C0E7-067A-2063-9962-3B90A108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302" y="962836"/>
            <a:ext cx="5701698" cy="3571063"/>
          </a:xfrm>
          <a:prstGeom prst="rect">
            <a:avLst/>
          </a:prstGeom>
        </p:spPr>
      </p:pic>
      <p:sp>
        <p:nvSpPr>
          <p:cNvPr id="10" name="Footer Placeholder 9">
            <a:extLst>
              <a:ext uri="{FF2B5EF4-FFF2-40B4-BE49-F238E27FC236}">
                <a16:creationId xmlns:a16="http://schemas.microsoft.com/office/drawing/2014/main" id="{FDA3BFC2-B354-6FF6-D32D-2034B87F8324}"/>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17A46E97-9BEA-9E18-2652-5EE975CA8040}"/>
              </a:ext>
            </a:extLst>
          </p:cNvPr>
          <p:cNvSpPr>
            <a:spLocks noGrp="1"/>
          </p:cNvSpPr>
          <p:nvPr>
            <p:ph type="sldNum" sz="quarter" idx="12"/>
          </p:nvPr>
        </p:nvSpPr>
        <p:spPr/>
        <p:txBody>
          <a:bodyPr/>
          <a:lstStyle/>
          <a:p>
            <a:fld id="{2F6D149F-1CFC-430F-8801-82A19F0429FA}" type="slidenum">
              <a:rPr lang="en-US" smtClean="0"/>
              <a:t>43</a:t>
            </a:fld>
            <a:endParaRPr lang="en-US"/>
          </a:p>
        </p:txBody>
      </p:sp>
    </p:spTree>
    <p:extLst>
      <p:ext uri="{BB962C8B-B14F-4D97-AF65-F5344CB8AC3E}">
        <p14:creationId xmlns:p14="http://schemas.microsoft.com/office/powerpoint/2010/main" val="940765582"/>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BBB8F52-3BD5-9FA4-30BD-9BDB715433C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967" t="3091" r="29294" b="5024"/>
          <a:stretch/>
        </p:blipFill>
        <p:spPr>
          <a:xfrm>
            <a:off x="3531704" y="212034"/>
            <a:ext cx="5088835" cy="6301409"/>
          </a:xfrm>
          <a:prstGeom prst="rect">
            <a:avLst/>
          </a:prstGeom>
        </p:spPr>
      </p:pic>
      <p:sp>
        <p:nvSpPr>
          <p:cNvPr id="3" name="Footer Placeholder 2">
            <a:extLst>
              <a:ext uri="{FF2B5EF4-FFF2-40B4-BE49-F238E27FC236}">
                <a16:creationId xmlns:a16="http://schemas.microsoft.com/office/drawing/2014/main" id="{5ECDC70F-509D-2367-5492-A855B5118E24}"/>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B3704D5F-0A5A-555F-D94A-86B7F75E86A0}"/>
              </a:ext>
            </a:extLst>
          </p:cNvPr>
          <p:cNvSpPr>
            <a:spLocks noGrp="1"/>
          </p:cNvSpPr>
          <p:nvPr>
            <p:ph type="sldNum" sz="quarter" idx="12"/>
          </p:nvPr>
        </p:nvSpPr>
        <p:spPr/>
        <p:txBody>
          <a:bodyPr/>
          <a:lstStyle/>
          <a:p>
            <a:fld id="{2F6D149F-1CFC-430F-8801-82A19F0429FA}" type="slidenum">
              <a:rPr lang="en-US" smtClean="0"/>
              <a:t>44</a:t>
            </a:fld>
            <a:endParaRPr lang="en-US"/>
          </a:p>
        </p:txBody>
      </p:sp>
    </p:spTree>
    <p:extLst>
      <p:ext uri="{BB962C8B-B14F-4D97-AF65-F5344CB8AC3E}">
        <p14:creationId xmlns:p14="http://schemas.microsoft.com/office/powerpoint/2010/main" val="3421036923"/>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D8B102-BE51-5DC6-7B0D-923FFF76C49B}"/>
              </a:ext>
            </a:extLst>
          </p:cNvPr>
          <p:cNvSpPr/>
          <p:nvPr/>
        </p:nvSpPr>
        <p:spPr>
          <a:xfrm>
            <a:off x="1460830" y="2967335"/>
            <a:ext cx="9270358" cy="923330"/>
          </a:xfrm>
          <a:prstGeom prst="rect">
            <a:avLst/>
          </a:prstGeom>
          <a:noFill/>
        </p:spPr>
        <p:txBody>
          <a:bodyPr wrap="none" lIns="91440" tIns="45720" rIns="91440" bIns="45720">
            <a:spAutoFit/>
          </a:bodyPr>
          <a:lstStyle/>
          <a:p>
            <a:pPr algn="ctr"/>
            <a:r>
              <a:rPr lang="en-US" sz="5400" dirty="0"/>
              <a:t>“Add </a:t>
            </a:r>
            <a:r>
              <a:rPr lang="en-US" sz="5400" dirty="0">
                <a:solidFill>
                  <a:srgbClr val="FF0000"/>
                </a:solidFill>
              </a:rPr>
              <a:t>bug</a:t>
            </a:r>
            <a:r>
              <a:rPr lang="en-US" sz="5400" dirty="0"/>
              <a:t> reporting instructions”</a:t>
            </a:r>
            <a:endParaRPr lang="en-US" sz="5400" b="0" cap="none" spc="0" dirty="0">
              <a:ln w="0"/>
              <a:solidFill>
                <a:schemeClr val="tx1"/>
              </a:solidFill>
              <a:effectLst>
                <a:outerShdw blurRad="38100" dist="19050" dir="2700000" algn="tl" rotWithShape="0">
                  <a:schemeClr val="dk1">
                    <a:alpha val="40000"/>
                  </a:schemeClr>
                </a:outerShdw>
              </a:effectLst>
              <a:latin typeface="Fira Code" pitchFamily="1" charset="0"/>
              <a:ea typeface="Fira Code" pitchFamily="1" charset="0"/>
              <a:cs typeface="Fira Code" pitchFamily="1" charset="0"/>
            </a:endParaRPr>
          </a:p>
        </p:txBody>
      </p:sp>
      <p:sp>
        <p:nvSpPr>
          <p:cNvPr id="4" name="Rectangle 3">
            <a:extLst>
              <a:ext uri="{FF2B5EF4-FFF2-40B4-BE49-F238E27FC236}">
                <a16:creationId xmlns:a16="http://schemas.microsoft.com/office/drawing/2014/main" id="{EF1AEA56-7FF8-51C2-81A8-2F68303778BD}"/>
              </a:ext>
            </a:extLst>
          </p:cNvPr>
          <p:cNvSpPr/>
          <p:nvPr/>
        </p:nvSpPr>
        <p:spPr>
          <a:xfrm>
            <a:off x="1388429" y="5208630"/>
            <a:ext cx="9273308" cy="923330"/>
          </a:xfrm>
          <a:prstGeom prst="rect">
            <a:avLst/>
          </a:prstGeom>
          <a:noFill/>
        </p:spPr>
        <p:txBody>
          <a:bodyPr wrap="none" lIns="91440" tIns="45720" rIns="91440" bIns="45720">
            <a:spAutoFit/>
          </a:bodyPr>
          <a:lstStyle/>
          <a:p>
            <a:pPr algn="ctr"/>
            <a:r>
              <a:rPr lang="en-US" sz="5400" dirty="0"/>
              <a:t>“Add </a:t>
            </a:r>
            <a:r>
              <a:rPr lang="en-US" sz="5400" dirty="0" err="1"/>
              <a:t>lazyness</a:t>
            </a:r>
            <a:r>
              <a:rPr lang="en-US" sz="5400" dirty="0"/>
              <a:t> to in</a:t>
            </a:r>
            <a:r>
              <a:rPr lang="en-US" sz="5400" dirty="0">
                <a:solidFill>
                  <a:srgbClr val="FF0000"/>
                </a:solidFill>
              </a:rPr>
              <a:t>fix</a:t>
            </a:r>
            <a:r>
              <a:rPr lang="en-US" sz="5400" dirty="0"/>
              <a:t> operators”</a:t>
            </a:r>
            <a:endParaRPr lang="en-US" sz="5400" b="0" cap="none" spc="0" dirty="0">
              <a:ln w="0"/>
              <a:solidFill>
                <a:schemeClr val="tx1"/>
              </a:solidFill>
              <a:effectLst>
                <a:outerShdw blurRad="38100" dist="19050" dir="2700000" algn="tl" rotWithShape="0">
                  <a:schemeClr val="dk1">
                    <a:alpha val="40000"/>
                  </a:schemeClr>
                </a:outerShdw>
              </a:effectLst>
              <a:latin typeface="Fira Code" pitchFamily="1" charset="0"/>
              <a:ea typeface="Fira Code" pitchFamily="1" charset="0"/>
              <a:cs typeface="Fira Code" pitchFamily="1" charset="0"/>
            </a:endParaRPr>
          </a:p>
        </p:txBody>
      </p:sp>
      <p:sp>
        <p:nvSpPr>
          <p:cNvPr id="5" name="Rectangle 4">
            <a:extLst>
              <a:ext uri="{FF2B5EF4-FFF2-40B4-BE49-F238E27FC236}">
                <a16:creationId xmlns:a16="http://schemas.microsoft.com/office/drawing/2014/main" id="{740B6740-F5EB-E8C5-455F-D80B14175B3A}"/>
              </a:ext>
            </a:extLst>
          </p:cNvPr>
          <p:cNvSpPr/>
          <p:nvPr/>
        </p:nvSpPr>
        <p:spPr>
          <a:xfrm>
            <a:off x="1027220" y="3955490"/>
            <a:ext cx="10134634" cy="923330"/>
          </a:xfrm>
          <a:prstGeom prst="rect">
            <a:avLst/>
          </a:prstGeom>
          <a:noFill/>
        </p:spPr>
        <p:txBody>
          <a:bodyPr wrap="none" lIns="91440" tIns="45720" rIns="91440" bIns="45720">
            <a:spAutoFit/>
          </a:bodyPr>
          <a:lstStyle/>
          <a:p>
            <a:pPr algn="ctr"/>
            <a:r>
              <a:rPr lang="en-US" sz="5400" dirty="0"/>
              <a:t>“Allow </a:t>
            </a:r>
            <a:r>
              <a:rPr lang="en-US" sz="5400" dirty="0" err="1">
                <a:solidFill>
                  <a:srgbClr val="FF0000"/>
                </a:solidFill>
              </a:rPr>
              <a:t>fix</a:t>
            </a:r>
            <a:r>
              <a:rPr lang="en-US" sz="5400" dirty="0" err="1"/>
              <a:t>c</a:t>
            </a:r>
            <a:r>
              <a:rPr lang="en-US" sz="5400" dirty="0"/>
              <a:t> [function] to take rands”</a:t>
            </a:r>
          </a:p>
        </p:txBody>
      </p:sp>
      <p:pic>
        <p:nvPicPr>
          <p:cNvPr id="7" name="Picture 6" descr="https://cacm.acm.org/magazines/2017/10/221326-a-large-scale-study-of-programming-languages-and-code-quality-in-github/fulltext ^18&#10;">
            <a:extLst>
              <a:ext uri="{FF2B5EF4-FFF2-40B4-BE49-F238E27FC236}">
                <a16:creationId xmlns:a16="http://schemas.microsoft.com/office/drawing/2014/main" id="{19B652C0-91D6-C42A-ACA9-B643DC02442B}"/>
              </a:ext>
            </a:extLst>
          </p:cNvPr>
          <p:cNvPicPr>
            <a:picLocks noChangeAspect="1"/>
          </p:cNvPicPr>
          <p:nvPr/>
        </p:nvPicPr>
        <p:blipFill>
          <a:blip r:embed="rId2"/>
          <a:stretch>
            <a:fillRect/>
          </a:stretch>
        </p:blipFill>
        <p:spPr>
          <a:xfrm>
            <a:off x="1232808" y="447311"/>
            <a:ext cx="9726382" cy="943107"/>
          </a:xfrm>
          <a:prstGeom prst="rect">
            <a:avLst/>
          </a:prstGeom>
        </p:spPr>
      </p:pic>
      <p:sp>
        <p:nvSpPr>
          <p:cNvPr id="35" name="Rectangle 34">
            <a:extLst>
              <a:ext uri="{FF2B5EF4-FFF2-40B4-BE49-F238E27FC236}">
                <a16:creationId xmlns:a16="http://schemas.microsoft.com/office/drawing/2014/main" id="{779F38D4-6283-03AB-0345-72F4AC7E9A9C}"/>
              </a:ext>
            </a:extLst>
          </p:cNvPr>
          <p:cNvSpPr/>
          <p:nvPr/>
        </p:nvSpPr>
        <p:spPr>
          <a:xfrm>
            <a:off x="3191897" y="1984790"/>
            <a:ext cx="5362366" cy="923330"/>
          </a:xfrm>
          <a:prstGeom prst="rect">
            <a:avLst/>
          </a:prstGeom>
          <a:noFill/>
        </p:spPr>
        <p:txBody>
          <a:bodyPr wrap="none" lIns="91440" tIns="45720" rIns="91440" bIns="45720">
            <a:spAutoFit/>
          </a:bodyPr>
          <a:lstStyle/>
          <a:p>
            <a:pPr algn="ctr"/>
            <a:r>
              <a:rPr lang="en-US" sz="5400" dirty="0"/>
              <a:t>“</a:t>
            </a:r>
            <a:r>
              <a:rPr lang="en-US" sz="5400" dirty="0">
                <a:solidFill>
                  <a:srgbClr val="FF0000"/>
                </a:solidFill>
              </a:rPr>
              <a:t>Fix</a:t>
            </a:r>
            <a:r>
              <a:rPr lang="en-US" sz="5400" dirty="0"/>
              <a:t> typos in docs”</a:t>
            </a:r>
            <a:endParaRPr lang="en-US" sz="5400" b="0" cap="none" spc="0" dirty="0">
              <a:ln w="0"/>
              <a:solidFill>
                <a:schemeClr val="tx1"/>
              </a:solidFill>
              <a:effectLst>
                <a:outerShdw blurRad="38100" dist="19050" dir="2700000" algn="tl" rotWithShape="0">
                  <a:schemeClr val="dk1">
                    <a:alpha val="40000"/>
                  </a:schemeClr>
                </a:outerShdw>
              </a:effectLst>
              <a:latin typeface="Fira Code" pitchFamily="1" charset="0"/>
              <a:ea typeface="Fira Code" pitchFamily="1" charset="0"/>
              <a:cs typeface="Fira Code" pitchFamily="1" charset="0"/>
            </a:endParaRPr>
          </a:p>
        </p:txBody>
      </p:sp>
      <p:sp>
        <p:nvSpPr>
          <p:cNvPr id="37" name="Footer Placeholder 36">
            <a:extLst>
              <a:ext uri="{FF2B5EF4-FFF2-40B4-BE49-F238E27FC236}">
                <a16:creationId xmlns:a16="http://schemas.microsoft.com/office/drawing/2014/main" id="{9EC93191-CB13-7B66-F84B-6C9EA8556D8B}"/>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D9216EFF-4F66-BC4D-4C97-B08A674C8668}"/>
              </a:ext>
            </a:extLst>
          </p:cNvPr>
          <p:cNvSpPr>
            <a:spLocks noGrp="1"/>
          </p:cNvSpPr>
          <p:nvPr>
            <p:ph type="sldNum" sz="quarter" idx="12"/>
          </p:nvPr>
        </p:nvSpPr>
        <p:spPr/>
        <p:txBody>
          <a:bodyPr/>
          <a:lstStyle/>
          <a:p>
            <a:fld id="{2F6D149F-1CFC-430F-8801-82A19F0429FA}" type="slidenum">
              <a:rPr lang="en-US" smtClean="0"/>
              <a:t>45</a:t>
            </a:fld>
            <a:endParaRPr lang="en-US"/>
          </a:p>
        </p:txBody>
      </p:sp>
    </p:spTree>
    <p:extLst>
      <p:ext uri="{BB962C8B-B14F-4D97-AF65-F5344CB8AC3E}">
        <p14:creationId xmlns:p14="http://schemas.microsoft.com/office/powerpoint/2010/main" val="259474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AE709FC-B798-D6D0-71FC-5A1AA0692F85}"/>
              </a:ext>
            </a:extLst>
          </p:cNvPr>
          <p:cNvSpPr>
            <a:spLocks noGrp="1"/>
          </p:cNvSpPr>
          <p:nvPr>
            <p:ph type="title"/>
          </p:nvPr>
        </p:nvSpPr>
        <p:spPr/>
        <p:txBody>
          <a:bodyPr/>
          <a:lstStyle/>
          <a:p>
            <a:r>
              <a:rPr lang="en-US" dirty="0"/>
              <a:t>Problems with Natural Experiments</a:t>
            </a:r>
          </a:p>
        </p:txBody>
      </p:sp>
      <p:sp>
        <p:nvSpPr>
          <p:cNvPr id="10" name="Content Placeholder 9">
            <a:extLst>
              <a:ext uri="{FF2B5EF4-FFF2-40B4-BE49-F238E27FC236}">
                <a16:creationId xmlns:a16="http://schemas.microsoft.com/office/drawing/2014/main" id="{CA6AE158-D23F-2A06-9841-9EA4D6193AFF}"/>
              </a:ext>
            </a:extLst>
          </p:cNvPr>
          <p:cNvSpPr>
            <a:spLocks noGrp="1"/>
          </p:cNvSpPr>
          <p:nvPr>
            <p:ph idx="1"/>
          </p:nvPr>
        </p:nvSpPr>
        <p:spPr/>
        <p:txBody>
          <a:bodyPr>
            <a:normAutofit/>
          </a:bodyPr>
          <a:lstStyle/>
          <a:p>
            <a:pPr marL="514350" indent="-514350">
              <a:buAutoNum type="arabicPeriod"/>
            </a:pPr>
            <a:r>
              <a:rPr lang="en-US" sz="4800" dirty="0"/>
              <a:t>Messy data</a:t>
            </a:r>
          </a:p>
          <a:p>
            <a:pPr marL="514350" indent="-514350">
              <a:buAutoNum type="arabicPeriod"/>
            </a:pPr>
            <a:r>
              <a:rPr lang="en-US" sz="4800" dirty="0"/>
              <a:t>Shows outcome, not process</a:t>
            </a:r>
          </a:p>
        </p:txBody>
      </p:sp>
      <p:sp>
        <p:nvSpPr>
          <p:cNvPr id="8" name="Footer Placeholder 7">
            <a:extLst>
              <a:ext uri="{FF2B5EF4-FFF2-40B4-BE49-F238E27FC236}">
                <a16:creationId xmlns:a16="http://schemas.microsoft.com/office/drawing/2014/main" id="{A8899D3D-1BE2-0FD9-7A28-CBF29A0BAC39}"/>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9D36E632-D165-EFFA-F7B4-3C5904DB071A}"/>
              </a:ext>
            </a:extLst>
          </p:cNvPr>
          <p:cNvSpPr>
            <a:spLocks noGrp="1"/>
          </p:cNvSpPr>
          <p:nvPr>
            <p:ph type="sldNum" sz="quarter" idx="12"/>
          </p:nvPr>
        </p:nvSpPr>
        <p:spPr/>
        <p:txBody>
          <a:bodyPr/>
          <a:lstStyle/>
          <a:p>
            <a:fld id="{2F6D149F-1CFC-430F-8801-82A19F0429FA}" type="slidenum">
              <a:rPr lang="en-US" smtClean="0"/>
              <a:t>46</a:t>
            </a:fld>
            <a:endParaRPr lang="en-US"/>
          </a:p>
        </p:txBody>
      </p:sp>
    </p:spTree>
    <p:extLst>
      <p:ext uri="{BB962C8B-B14F-4D97-AF65-F5344CB8AC3E}">
        <p14:creationId xmlns:p14="http://schemas.microsoft.com/office/powerpoint/2010/main" val="22159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4AA9CCB-6902-9077-0ECA-921883ACA186}"/>
              </a:ext>
            </a:extLst>
          </p:cNvPr>
          <p:cNvSpPr>
            <a:spLocks noGrp="1"/>
          </p:cNvSpPr>
          <p:nvPr>
            <p:ph type="title"/>
          </p:nvPr>
        </p:nvSpPr>
        <p:spPr/>
        <p:txBody>
          <a:bodyPr/>
          <a:lstStyle/>
          <a:p>
            <a:r>
              <a:rPr lang="en-US" dirty="0"/>
              <a:t>Qualitative Research</a:t>
            </a:r>
          </a:p>
        </p:txBody>
      </p:sp>
      <p:sp>
        <p:nvSpPr>
          <p:cNvPr id="12" name="Text Placeholder 11">
            <a:extLst>
              <a:ext uri="{FF2B5EF4-FFF2-40B4-BE49-F238E27FC236}">
                <a16:creationId xmlns:a16="http://schemas.microsoft.com/office/drawing/2014/main" id="{B9F94961-2511-5A09-ED88-B0CA4B075B2D}"/>
              </a:ext>
            </a:extLst>
          </p:cNvPr>
          <p:cNvSpPr>
            <a:spLocks noGrp="1"/>
          </p:cNvSpPr>
          <p:nvPr>
            <p:ph type="body" idx="1"/>
          </p:nvPr>
        </p:nvSpPr>
        <p:spPr/>
        <p:txBody>
          <a:bodyPr/>
          <a:lstStyle/>
          <a:p>
            <a:endParaRPr lang="en-US"/>
          </a:p>
        </p:txBody>
      </p:sp>
      <p:sp>
        <p:nvSpPr>
          <p:cNvPr id="7" name="Footer Placeholder 6">
            <a:extLst>
              <a:ext uri="{FF2B5EF4-FFF2-40B4-BE49-F238E27FC236}">
                <a16:creationId xmlns:a16="http://schemas.microsoft.com/office/drawing/2014/main" id="{E5F56891-36AA-0209-915A-0950C156FEE3}"/>
              </a:ext>
            </a:extLst>
          </p:cNvPr>
          <p:cNvSpPr>
            <a:spLocks noGrp="1"/>
          </p:cNvSpPr>
          <p:nvPr>
            <p:ph type="ftr" sz="quarter" idx="11"/>
          </p:nvPr>
        </p:nvSpPr>
        <p:spPr/>
        <p:txBody>
          <a:bodyPr/>
          <a:lstStyle/>
          <a:p>
            <a:r>
              <a:rPr lang="en-US"/>
              <a:t>hillelwayne.com/talks/ese/ddd</a:t>
            </a:r>
          </a:p>
        </p:txBody>
      </p:sp>
      <p:sp>
        <p:nvSpPr>
          <p:cNvPr id="8" name="Slide Number Placeholder 7">
            <a:extLst>
              <a:ext uri="{FF2B5EF4-FFF2-40B4-BE49-F238E27FC236}">
                <a16:creationId xmlns:a16="http://schemas.microsoft.com/office/drawing/2014/main" id="{1B626094-972C-E477-FB74-7CB912EB4427}"/>
              </a:ext>
            </a:extLst>
          </p:cNvPr>
          <p:cNvSpPr>
            <a:spLocks noGrp="1"/>
          </p:cNvSpPr>
          <p:nvPr>
            <p:ph type="sldNum" sz="quarter" idx="12"/>
          </p:nvPr>
        </p:nvSpPr>
        <p:spPr/>
        <p:txBody>
          <a:bodyPr/>
          <a:lstStyle/>
          <a:p>
            <a:fld id="{2F6D149F-1CFC-430F-8801-82A19F0429FA}" type="slidenum">
              <a:rPr lang="en-US" smtClean="0"/>
              <a:t>47</a:t>
            </a:fld>
            <a:endParaRPr lang="en-US"/>
          </a:p>
        </p:txBody>
      </p:sp>
    </p:spTree>
    <p:extLst>
      <p:ext uri="{BB962C8B-B14F-4D97-AF65-F5344CB8AC3E}">
        <p14:creationId xmlns:p14="http://schemas.microsoft.com/office/powerpoint/2010/main" val="228539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9091-FFFF-F422-391C-A59ED8CD209F}"/>
              </a:ext>
            </a:extLst>
          </p:cNvPr>
          <p:cNvSpPr>
            <a:spLocks noGrp="1"/>
          </p:cNvSpPr>
          <p:nvPr>
            <p:ph type="title"/>
          </p:nvPr>
        </p:nvSpPr>
        <p:spPr/>
        <p:txBody>
          <a:bodyPr/>
          <a:lstStyle/>
          <a:p>
            <a:r>
              <a:rPr lang="en-US" dirty="0"/>
              <a:t>Interviews</a:t>
            </a:r>
          </a:p>
        </p:txBody>
      </p:sp>
      <p:sp>
        <p:nvSpPr>
          <p:cNvPr id="4" name="Footer Placeholder 3">
            <a:extLst>
              <a:ext uri="{FF2B5EF4-FFF2-40B4-BE49-F238E27FC236}">
                <a16:creationId xmlns:a16="http://schemas.microsoft.com/office/drawing/2014/main" id="{7AB094E0-0020-C4DB-2528-3B951AF62018}"/>
              </a:ext>
            </a:extLst>
          </p:cNvPr>
          <p:cNvSpPr>
            <a:spLocks noGrp="1"/>
          </p:cNvSpPr>
          <p:nvPr>
            <p:ph type="ftr" sz="quarter" idx="11"/>
          </p:nvPr>
        </p:nvSpPr>
        <p:spPr/>
        <p:txBody>
          <a:bodyPr/>
          <a:lstStyle/>
          <a:p>
            <a:r>
              <a:rPr lang="en-US"/>
              <a:t>hillelwayne.com/talks/ese/ddd</a:t>
            </a:r>
          </a:p>
        </p:txBody>
      </p:sp>
      <p:pic>
        <p:nvPicPr>
          <p:cNvPr id="5" name="Graphic 4" descr="Scientist male outline">
            <a:extLst>
              <a:ext uri="{FF2B5EF4-FFF2-40B4-BE49-F238E27FC236}">
                <a16:creationId xmlns:a16="http://schemas.microsoft.com/office/drawing/2014/main" id="{61CD216B-01D0-15DF-8477-797C9AD0D9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2694" y="3001940"/>
            <a:ext cx="1722120" cy="1722120"/>
          </a:xfrm>
          <a:prstGeom prst="rect">
            <a:avLst/>
          </a:prstGeom>
          <a:scene3d>
            <a:camera prst="orthographicFront">
              <a:rot lat="0" lon="19799991" rev="0"/>
            </a:camera>
            <a:lightRig rig="threePt" dir="t"/>
          </a:scene3d>
        </p:spPr>
      </p:pic>
      <p:pic>
        <p:nvPicPr>
          <p:cNvPr id="10" name="Graphic 9" descr="Programmer female with solid fill">
            <a:extLst>
              <a:ext uri="{FF2B5EF4-FFF2-40B4-BE49-F238E27FC236}">
                <a16:creationId xmlns:a16="http://schemas.microsoft.com/office/drawing/2014/main" id="{27A0A4AD-B5B5-C10B-FC07-7903B2C02E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0319" y="3001940"/>
            <a:ext cx="1722120" cy="1722120"/>
          </a:xfrm>
          <a:prstGeom prst="rect">
            <a:avLst/>
          </a:prstGeom>
        </p:spPr>
      </p:pic>
      <p:pic>
        <p:nvPicPr>
          <p:cNvPr id="16" name="Graphic 15">
            <a:extLst>
              <a:ext uri="{FF2B5EF4-FFF2-40B4-BE49-F238E27FC236}">
                <a16:creationId xmlns:a16="http://schemas.microsoft.com/office/drawing/2014/main" id="{2E37EE63-7E34-19B7-CD8B-FE5AB65023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9259" y="3304926"/>
            <a:ext cx="1116148" cy="1116148"/>
          </a:xfrm>
          <a:prstGeom prst="rect">
            <a:avLst/>
          </a:prstGeom>
        </p:spPr>
      </p:pic>
      <p:sp>
        <p:nvSpPr>
          <p:cNvPr id="6" name="Slide Number Placeholder 5">
            <a:extLst>
              <a:ext uri="{FF2B5EF4-FFF2-40B4-BE49-F238E27FC236}">
                <a16:creationId xmlns:a16="http://schemas.microsoft.com/office/drawing/2014/main" id="{1EE10BF8-A726-F5EC-0F04-59DEA7C82890}"/>
              </a:ext>
            </a:extLst>
          </p:cNvPr>
          <p:cNvSpPr>
            <a:spLocks noGrp="1"/>
          </p:cNvSpPr>
          <p:nvPr>
            <p:ph type="sldNum" sz="quarter" idx="12"/>
          </p:nvPr>
        </p:nvSpPr>
        <p:spPr/>
        <p:txBody>
          <a:bodyPr/>
          <a:lstStyle/>
          <a:p>
            <a:fld id="{2F6D149F-1CFC-430F-8801-82A19F0429FA}" type="slidenum">
              <a:rPr lang="en-US" smtClean="0"/>
              <a:t>48</a:t>
            </a:fld>
            <a:endParaRPr lang="en-US"/>
          </a:p>
        </p:txBody>
      </p:sp>
    </p:spTree>
    <p:extLst>
      <p:ext uri="{BB962C8B-B14F-4D97-AF65-F5344CB8AC3E}">
        <p14:creationId xmlns:p14="http://schemas.microsoft.com/office/powerpoint/2010/main" val="3519938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9091-FFFF-F422-391C-A59ED8CD209F}"/>
              </a:ext>
            </a:extLst>
          </p:cNvPr>
          <p:cNvSpPr>
            <a:spLocks noGrp="1"/>
          </p:cNvSpPr>
          <p:nvPr>
            <p:ph type="title"/>
          </p:nvPr>
        </p:nvSpPr>
        <p:spPr/>
        <p:txBody>
          <a:bodyPr/>
          <a:lstStyle/>
          <a:p>
            <a:r>
              <a:rPr lang="en-US" dirty="0"/>
              <a:t>Observation</a:t>
            </a:r>
          </a:p>
        </p:txBody>
      </p:sp>
      <p:sp>
        <p:nvSpPr>
          <p:cNvPr id="4" name="Footer Placeholder 3">
            <a:extLst>
              <a:ext uri="{FF2B5EF4-FFF2-40B4-BE49-F238E27FC236}">
                <a16:creationId xmlns:a16="http://schemas.microsoft.com/office/drawing/2014/main" id="{7AB094E0-0020-C4DB-2528-3B951AF62018}"/>
              </a:ext>
            </a:extLst>
          </p:cNvPr>
          <p:cNvSpPr>
            <a:spLocks noGrp="1"/>
          </p:cNvSpPr>
          <p:nvPr>
            <p:ph type="ftr" sz="quarter" idx="11"/>
          </p:nvPr>
        </p:nvSpPr>
        <p:spPr/>
        <p:txBody>
          <a:bodyPr/>
          <a:lstStyle/>
          <a:p>
            <a:r>
              <a:rPr lang="en-US"/>
              <a:t>hillelwayne.com/talks/ese/ddd</a:t>
            </a:r>
          </a:p>
        </p:txBody>
      </p:sp>
      <p:pic>
        <p:nvPicPr>
          <p:cNvPr id="10" name="Graphic 9" descr="Programmer female with solid fill">
            <a:extLst>
              <a:ext uri="{FF2B5EF4-FFF2-40B4-BE49-F238E27FC236}">
                <a16:creationId xmlns:a16="http://schemas.microsoft.com/office/drawing/2014/main" id="{27A0A4AD-B5B5-C10B-FC07-7903B2C02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9880" y="2983146"/>
            <a:ext cx="1722120" cy="1722120"/>
          </a:xfrm>
          <a:prstGeom prst="rect">
            <a:avLst/>
          </a:prstGeom>
        </p:spPr>
      </p:pic>
      <p:pic>
        <p:nvPicPr>
          <p:cNvPr id="12" name="Graphic 11">
            <a:extLst>
              <a:ext uri="{FF2B5EF4-FFF2-40B4-BE49-F238E27FC236}">
                <a16:creationId xmlns:a16="http://schemas.microsoft.com/office/drawing/2014/main" id="{9FDE5F61-0006-2476-1DF9-6FB1894764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2616" y="3322978"/>
            <a:ext cx="1041645" cy="1041645"/>
          </a:xfrm>
          <a:prstGeom prst="rect">
            <a:avLst/>
          </a:prstGeom>
        </p:spPr>
      </p:pic>
      <p:pic>
        <p:nvPicPr>
          <p:cNvPr id="6" name="Graphic 5" descr="Scientist male outline">
            <a:extLst>
              <a:ext uri="{FF2B5EF4-FFF2-40B4-BE49-F238E27FC236}">
                <a16:creationId xmlns:a16="http://schemas.microsoft.com/office/drawing/2014/main" id="{B52CAEDF-7DA0-F140-DEA8-2981CAC58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2694" y="3001940"/>
            <a:ext cx="1722120" cy="1722120"/>
          </a:xfrm>
          <a:prstGeom prst="rect">
            <a:avLst/>
          </a:prstGeom>
          <a:scene3d>
            <a:camera prst="orthographicFront">
              <a:rot lat="0" lon="19799991" rev="0"/>
            </a:camera>
            <a:lightRig rig="threePt" dir="t"/>
          </a:scene3d>
        </p:spPr>
      </p:pic>
      <p:sp>
        <p:nvSpPr>
          <p:cNvPr id="5" name="Slide Number Placeholder 4">
            <a:extLst>
              <a:ext uri="{FF2B5EF4-FFF2-40B4-BE49-F238E27FC236}">
                <a16:creationId xmlns:a16="http://schemas.microsoft.com/office/drawing/2014/main" id="{A9731022-6D02-C59E-FA62-C7E3830981E0}"/>
              </a:ext>
            </a:extLst>
          </p:cNvPr>
          <p:cNvSpPr>
            <a:spLocks noGrp="1"/>
          </p:cNvSpPr>
          <p:nvPr>
            <p:ph type="sldNum" sz="quarter" idx="12"/>
          </p:nvPr>
        </p:nvSpPr>
        <p:spPr/>
        <p:txBody>
          <a:bodyPr/>
          <a:lstStyle/>
          <a:p>
            <a:fld id="{2F6D149F-1CFC-430F-8801-82A19F0429FA}" type="slidenum">
              <a:rPr lang="en-US" smtClean="0"/>
              <a:t>49</a:t>
            </a:fld>
            <a:endParaRPr lang="en-US"/>
          </a:p>
        </p:txBody>
      </p:sp>
    </p:spTree>
    <p:extLst>
      <p:ext uri="{BB962C8B-B14F-4D97-AF65-F5344CB8AC3E}">
        <p14:creationId xmlns:p14="http://schemas.microsoft.com/office/powerpoint/2010/main" val="390066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498BD-A57C-D8A6-97D9-F72465C4FEBE}"/>
              </a:ext>
            </a:extLst>
          </p:cNvPr>
          <p:cNvSpPr>
            <a:spLocks noGrp="1"/>
          </p:cNvSpPr>
          <p:nvPr>
            <p:ph type="title"/>
          </p:nvPr>
        </p:nvSpPr>
        <p:spPr/>
        <p:txBody>
          <a:bodyPr>
            <a:normAutofit fontScale="90000"/>
          </a:bodyPr>
          <a:lstStyle/>
          <a:p>
            <a:r>
              <a:rPr lang="en-US" dirty="0"/>
              <a:t>72.6% of participants [in the study] rejected the idea that files’ position influenced their ability [to </a:t>
            </a:r>
            <a:r>
              <a:rPr lang="en-US"/>
              <a:t>find bugs].</a:t>
            </a:r>
            <a:endParaRPr lang="en-US" dirty="0"/>
          </a:p>
        </p:txBody>
      </p:sp>
      <p:sp>
        <p:nvSpPr>
          <p:cNvPr id="4" name="Text Placeholder 3">
            <a:extLst>
              <a:ext uri="{FF2B5EF4-FFF2-40B4-BE49-F238E27FC236}">
                <a16:creationId xmlns:a16="http://schemas.microsoft.com/office/drawing/2014/main" id="{EF58008A-F047-5568-D241-8BE367583693}"/>
              </a:ext>
            </a:extLst>
          </p:cNvPr>
          <p:cNvSpPr>
            <a:spLocks noGrp="1"/>
          </p:cNvSpPr>
          <p:nvPr>
            <p:ph type="body" idx="1"/>
          </p:nvPr>
        </p:nvSpPr>
        <p:spPr/>
        <p:txBody>
          <a:bodyPr/>
          <a:lstStyle/>
          <a:p>
            <a:r>
              <a:rPr lang="en-US" dirty="0"/>
              <a:t>-</a:t>
            </a:r>
            <a:r>
              <a:rPr lang="en-US" i="1" dirty="0"/>
              <a:t> Impact of File Position of Code Review</a:t>
            </a:r>
          </a:p>
        </p:txBody>
      </p:sp>
      <p:sp>
        <p:nvSpPr>
          <p:cNvPr id="5" name="Footer Placeholder 4">
            <a:extLst>
              <a:ext uri="{FF2B5EF4-FFF2-40B4-BE49-F238E27FC236}">
                <a16:creationId xmlns:a16="http://schemas.microsoft.com/office/drawing/2014/main" id="{483D3215-554A-2FDD-694E-6204D5C08E1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7F7CF1A4-D7C3-2658-AE3B-47460272F611}"/>
              </a:ext>
            </a:extLst>
          </p:cNvPr>
          <p:cNvSpPr>
            <a:spLocks noGrp="1"/>
          </p:cNvSpPr>
          <p:nvPr>
            <p:ph type="sldNum" sz="quarter" idx="12"/>
          </p:nvPr>
        </p:nvSpPr>
        <p:spPr/>
        <p:txBody>
          <a:bodyPr/>
          <a:lstStyle/>
          <a:p>
            <a:fld id="{2F6D149F-1CFC-430F-8801-82A19F0429FA}" type="slidenum">
              <a:rPr lang="en-US" smtClean="0"/>
              <a:t>5</a:t>
            </a:fld>
            <a:endParaRPr lang="en-US"/>
          </a:p>
        </p:txBody>
      </p:sp>
    </p:spTree>
    <p:extLst>
      <p:ext uri="{BB962C8B-B14F-4D97-AF65-F5344CB8AC3E}">
        <p14:creationId xmlns:p14="http://schemas.microsoft.com/office/powerpoint/2010/main" val="1535818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CFBF0-69AC-FDF9-C605-A7E2FFC15C79}"/>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10340DCF-17F4-00CB-B9F2-613EC91291D8}"/>
              </a:ext>
            </a:extLst>
          </p:cNvPr>
          <p:cNvSpPr>
            <a:spLocks noGrp="1"/>
          </p:cNvSpPr>
          <p:nvPr>
            <p:ph type="sldNum" sz="quarter" idx="12"/>
          </p:nvPr>
        </p:nvSpPr>
        <p:spPr/>
        <p:txBody>
          <a:bodyPr/>
          <a:lstStyle/>
          <a:p>
            <a:fld id="{2F6D149F-1CFC-430F-8801-82A19F0429FA}" type="slidenum">
              <a:rPr lang="en-US" smtClean="0"/>
              <a:t>50</a:t>
            </a:fld>
            <a:endParaRPr lang="en-US"/>
          </a:p>
        </p:txBody>
      </p:sp>
      <p:pic>
        <p:nvPicPr>
          <p:cNvPr id="6" name="Picture 5" descr="A close up of a document&#10;&#10;Description automatically generated">
            <a:extLst>
              <a:ext uri="{FF2B5EF4-FFF2-40B4-BE49-F238E27FC236}">
                <a16:creationId xmlns:a16="http://schemas.microsoft.com/office/drawing/2014/main" id="{2C6543FE-B25C-12DE-A536-83A78084C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65" y="0"/>
            <a:ext cx="8341243" cy="10709602"/>
          </a:xfrm>
          <a:prstGeom prst="rect">
            <a:avLst/>
          </a:prstGeom>
        </p:spPr>
      </p:pic>
    </p:spTree>
    <p:extLst>
      <p:ext uri="{BB962C8B-B14F-4D97-AF65-F5344CB8AC3E}">
        <p14:creationId xmlns:p14="http://schemas.microsoft.com/office/powerpoint/2010/main" val="250325637"/>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B2EF5-45EE-2C6B-16BC-419D5C829613}"/>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1F444EC4-7824-D8F4-277F-78B888C186FB}"/>
              </a:ext>
            </a:extLst>
          </p:cNvPr>
          <p:cNvSpPr>
            <a:spLocks noGrp="1"/>
          </p:cNvSpPr>
          <p:nvPr>
            <p:ph sz="half" idx="1"/>
          </p:nvPr>
        </p:nvSpPr>
        <p:spPr/>
        <p:txBody>
          <a:bodyPr/>
          <a:lstStyle/>
          <a:p>
            <a:pPr marL="0" indent="0">
              <a:buNone/>
            </a:pPr>
            <a:r>
              <a:rPr lang="en-US" dirty="0" err="1"/>
              <a:t>employee_reservation_id</a:t>
            </a:r>
            <a:endParaRPr lang="en-US" dirty="0"/>
          </a:p>
        </p:txBody>
      </p:sp>
      <p:sp>
        <p:nvSpPr>
          <p:cNvPr id="6" name="Content Placeholder 5">
            <a:extLst>
              <a:ext uri="{FF2B5EF4-FFF2-40B4-BE49-F238E27FC236}">
                <a16:creationId xmlns:a16="http://schemas.microsoft.com/office/drawing/2014/main" id="{876A6073-AD73-DEB7-0C27-87AC9451FB27}"/>
              </a:ext>
            </a:extLst>
          </p:cNvPr>
          <p:cNvSpPr>
            <a:spLocks noGrp="1"/>
          </p:cNvSpPr>
          <p:nvPr>
            <p:ph sz="half" idx="2"/>
          </p:nvPr>
        </p:nvSpPr>
        <p:spPr/>
        <p:txBody>
          <a:bodyPr/>
          <a:lstStyle/>
          <a:p>
            <a:pPr marL="0" indent="0">
              <a:buNone/>
            </a:pPr>
            <a:r>
              <a:rPr lang="en-US" dirty="0" err="1"/>
              <a:t>emp_rid</a:t>
            </a:r>
            <a:endParaRPr lang="en-US" dirty="0"/>
          </a:p>
        </p:txBody>
      </p:sp>
      <p:sp>
        <p:nvSpPr>
          <p:cNvPr id="3" name="Footer Placeholder 2">
            <a:extLst>
              <a:ext uri="{FF2B5EF4-FFF2-40B4-BE49-F238E27FC236}">
                <a16:creationId xmlns:a16="http://schemas.microsoft.com/office/drawing/2014/main" id="{86BBE74D-5715-8915-87F4-B411275EDEE0}"/>
              </a:ext>
            </a:extLst>
          </p:cNvPr>
          <p:cNvSpPr>
            <a:spLocks noGrp="1"/>
          </p:cNvSpPr>
          <p:nvPr>
            <p:ph type="ftr" sz="quarter" idx="11"/>
          </p:nvPr>
        </p:nvSpPr>
        <p:spPr/>
        <p:txBody>
          <a:bodyPr/>
          <a:lstStyle/>
          <a:p>
            <a:r>
              <a:rPr lang="en-US"/>
              <a:t>hillelwayne.com/talks/ese/ddd</a:t>
            </a:r>
          </a:p>
        </p:txBody>
      </p:sp>
      <p:sp>
        <p:nvSpPr>
          <p:cNvPr id="7" name="Slide Number Placeholder 6">
            <a:extLst>
              <a:ext uri="{FF2B5EF4-FFF2-40B4-BE49-F238E27FC236}">
                <a16:creationId xmlns:a16="http://schemas.microsoft.com/office/drawing/2014/main" id="{CB5CFA86-308C-1770-21A7-BB910F14CA3B}"/>
              </a:ext>
            </a:extLst>
          </p:cNvPr>
          <p:cNvSpPr>
            <a:spLocks noGrp="1"/>
          </p:cNvSpPr>
          <p:nvPr>
            <p:ph type="sldNum" sz="quarter" idx="12"/>
          </p:nvPr>
        </p:nvSpPr>
        <p:spPr/>
        <p:txBody>
          <a:bodyPr/>
          <a:lstStyle/>
          <a:p>
            <a:fld id="{2F6D149F-1CFC-430F-8801-82A19F0429FA}" type="slidenum">
              <a:rPr lang="en-US" smtClean="0"/>
              <a:t>51</a:t>
            </a:fld>
            <a:endParaRPr lang="en-US"/>
          </a:p>
        </p:txBody>
      </p:sp>
      <p:pic>
        <p:nvPicPr>
          <p:cNvPr id="11" name="Graphic 10" descr="Eye with solid fill">
            <a:extLst>
              <a:ext uri="{FF2B5EF4-FFF2-40B4-BE49-F238E27FC236}">
                <a16:creationId xmlns:a16="http://schemas.microsoft.com/office/drawing/2014/main" id="{4F131ABF-2BDF-0B07-546E-014AB59AC1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514600"/>
            <a:ext cx="914400" cy="914400"/>
          </a:xfrm>
          <a:prstGeom prst="rect">
            <a:avLst/>
          </a:prstGeom>
        </p:spPr>
      </p:pic>
      <p:pic>
        <p:nvPicPr>
          <p:cNvPr id="12" name="Graphic 11" descr="Eye with solid fill">
            <a:extLst>
              <a:ext uri="{FF2B5EF4-FFF2-40B4-BE49-F238E27FC236}">
                <a16:creationId xmlns:a16="http://schemas.microsoft.com/office/drawing/2014/main" id="{A789C45F-D954-2159-3F53-93A3839CB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9800" y="2291316"/>
            <a:ext cx="914400" cy="914400"/>
          </a:xfrm>
          <a:prstGeom prst="rect">
            <a:avLst/>
          </a:prstGeom>
        </p:spPr>
      </p:pic>
    </p:spTree>
    <p:extLst>
      <p:ext uri="{BB962C8B-B14F-4D97-AF65-F5344CB8AC3E}">
        <p14:creationId xmlns:p14="http://schemas.microsoft.com/office/powerpoint/2010/main" val="2797103056"/>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decel="66000" fill="hold" nodeType="clickEffect">
                                  <p:stCondLst>
                                    <p:cond delay="0"/>
                                  </p:stCondLst>
                                  <p:childTnLst>
                                    <p:animMotion origin="layout" path="M 0.01758 0.0132 L 0.01758 0.46898 L 0.01758 0.09676 L 0.01758 0.38681 L 0.01758 0.5 L 0.01758 0.2426 L 0.01758 0.24885 " pathEditMode="relative" ptsTypes="AAAAAAA">
                                      <p:cBhvr>
                                        <p:cTn id="10" dur="1500" fill="hold"/>
                                        <p:tgtEl>
                                          <p:spTgt spid="1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0.00768 0.00857 L -0.05078 0.00857 L -0.05078 0.09051 L 0.00938 0.09051 L -0.04818 0.09051 L -0.04818 0.18056 L 0.01901 0.18056 L -0.05156 0.18056 L -0.05156 0.29075 L 0.02604 0.29075 " pathEditMode="relative" ptsTypes="AAAAAAAAAA">
                                      <p:cBhvr>
                                        <p:cTn id="18"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5CF901-8B37-05EE-C143-D5CCF0303706}"/>
              </a:ext>
            </a:extLst>
          </p:cNvPr>
          <p:cNvSpPr>
            <a:spLocks noGrp="1"/>
          </p:cNvSpPr>
          <p:nvPr>
            <p:ph type="title"/>
          </p:nvPr>
        </p:nvSpPr>
        <p:spPr/>
        <p:txBody>
          <a:bodyPr/>
          <a:lstStyle/>
          <a:p>
            <a:r>
              <a:rPr lang="en-US" dirty="0"/>
              <a:t>Takeaways</a:t>
            </a:r>
          </a:p>
        </p:txBody>
      </p:sp>
      <p:sp>
        <p:nvSpPr>
          <p:cNvPr id="7" name="Content Placeholder 6">
            <a:extLst>
              <a:ext uri="{FF2B5EF4-FFF2-40B4-BE49-F238E27FC236}">
                <a16:creationId xmlns:a16="http://schemas.microsoft.com/office/drawing/2014/main" id="{493A2477-A915-C571-349F-4E00659076B7}"/>
              </a:ext>
            </a:extLst>
          </p:cNvPr>
          <p:cNvSpPr>
            <a:spLocks noGrp="1"/>
          </p:cNvSpPr>
          <p:nvPr>
            <p:ph idx="1"/>
          </p:nvPr>
        </p:nvSpPr>
        <p:spPr/>
        <p:txBody>
          <a:bodyPr/>
          <a:lstStyle/>
          <a:p>
            <a:pPr marL="514350" indent="-514350">
              <a:buAutoNum type="arabicPeriod"/>
            </a:pPr>
            <a:r>
              <a:rPr lang="en-US" dirty="0"/>
              <a:t>Give a starting file in code review</a:t>
            </a:r>
          </a:p>
          <a:p>
            <a:pPr marL="514350" indent="-514350">
              <a:buAutoNum type="arabicPeriod"/>
            </a:pPr>
            <a:r>
              <a:rPr lang="en-US" dirty="0"/>
              <a:t>Take more naps</a:t>
            </a:r>
          </a:p>
          <a:p>
            <a:pPr marL="514350" indent="-514350">
              <a:buAutoNum type="arabicPeriod"/>
            </a:pPr>
            <a:r>
              <a:rPr lang="en-US" dirty="0"/>
              <a:t>Write your unit tests</a:t>
            </a:r>
          </a:p>
          <a:p>
            <a:pPr marL="514350" indent="-514350">
              <a:buAutoNum type="arabicPeriod"/>
            </a:pPr>
            <a:r>
              <a:rPr lang="en-US" dirty="0"/>
              <a:t>Be mindful of how you read code</a:t>
            </a:r>
          </a:p>
        </p:txBody>
      </p:sp>
      <p:sp>
        <p:nvSpPr>
          <p:cNvPr id="3" name="Footer Placeholder 2">
            <a:extLst>
              <a:ext uri="{FF2B5EF4-FFF2-40B4-BE49-F238E27FC236}">
                <a16:creationId xmlns:a16="http://schemas.microsoft.com/office/drawing/2014/main" id="{0A892202-D4CE-A24A-824A-187DDB75C87A}"/>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13BD00E4-A2A5-C126-1929-DC4168822A12}"/>
              </a:ext>
            </a:extLst>
          </p:cNvPr>
          <p:cNvSpPr>
            <a:spLocks noGrp="1"/>
          </p:cNvSpPr>
          <p:nvPr>
            <p:ph type="sldNum" sz="quarter" idx="12"/>
          </p:nvPr>
        </p:nvSpPr>
        <p:spPr/>
        <p:txBody>
          <a:bodyPr/>
          <a:lstStyle/>
          <a:p>
            <a:fld id="{2F6D149F-1CFC-430F-8801-82A19F0429FA}" type="slidenum">
              <a:rPr lang="en-US" smtClean="0"/>
              <a:t>52</a:t>
            </a:fld>
            <a:endParaRPr lang="en-US"/>
          </a:p>
        </p:txBody>
      </p:sp>
    </p:spTree>
    <p:extLst>
      <p:ext uri="{BB962C8B-B14F-4D97-AF65-F5344CB8AC3E}">
        <p14:creationId xmlns:p14="http://schemas.microsoft.com/office/powerpoint/2010/main" val="37762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9E1-65EC-9C5D-C1DF-AA439C305E60}"/>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43763631-52F7-8855-B34C-8E5749C63236}"/>
              </a:ext>
            </a:extLst>
          </p:cNvPr>
          <p:cNvSpPr>
            <a:spLocks noGrp="1"/>
          </p:cNvSpPr>
          <p:nvPr>
            <p:ph idx="1"/>
          </p:nvPr>
        </p:nvSpPr>
        <p:spPr/>
        <p:txBody>
          <a:bodyPr/>
          <a:lstStyle/>
          <a:p>
            <a:pPr marL="514350" indent="-514350">
              <a:buAutoNum type="arabicPeriod"/>
            </a:pPr>
            <a:r>
              <a:rPr lang="en-US" dirty="0"/>
              <a:t>Science is hard</a:t>
            </a:r>
          </a:p>
          <a:p>
            <a:pPr marL="514350" indent="-514350">
              <a:buAutoNum type="arabicPeriod"/>
            </a:pPr>
            <a:r>
              <a:rPr lang="en-US" dirty="0"/>
              <a:t>Lots of ways to do it:</a:t>
            </a:r>
          </a:p>
          <a:p>
            <a:pPr lvl="1"/>
            <a:r>
              <a:rPr lang="en-US" dirty="0"/>
              <a:t>Clinical Trial</a:t>
            </a:r>
          </a:p>
          <a:p>
            <a:pPr lvl="1"/>
            <a:r>
              <a:rPr lang="en-US" dirty="0"/>
              <a:t>Natural Experiments</a:t>
            </a:r>
          </a:p>
          <a:p>
            <a:pPr lvl="1"/>
            <a:r>
              <a:rPr lang="en-US" dirty="0"/>
              <a:t>Qualitative Experiments</a:t>
            </a:r>
          </a:p>
          <a:p>
            <a:pPr lvl="1"/>
            <a:r>
              <a:rPr lang="en-US" dirty="0"/>
              <a:t>Interviews</a:t>
            </a:r>
          </a:p>
          <a:p>
            <a:pPr lvl="1"/>
            <a:r>
              <a:rPr lang="en-US" dirty="0"/>
              <a:t>Observation</a:t>
            </a:r>
          </a:p>
          <a:p>
            <a:pPr lvl="1"/>
            <a:r>
              <a:rPr lang="en-US" dirty="0"/>
              <a:t>And more!</a:t>
            </a:r>
          </a:p>
        </p:txBody>
      </p:sp>
      <p:sp>
        <p:nvSpPr>
          <p:cNvPr id="5" name="Footer Placeholder 4">
            <a:extLst>
              <a:ext uri="{FF2B5EF4-FFF2-40B4-BE49-F238E27FC236}">
                <a16:creationId xmlns:a16="http://schemas.microsoft.com/office/drawing/2014/main" id="{531BF1B7-6A52-36D2-D815-2AEC980F2D0E}"/>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EAAD17E6-BCF0-9C23-BB25-CBABAB14C4AF}"/>
              </a:ext>
            </a:extLst>
          </p:cNvPr>
          <p:cNvSpPr>
            <a:spLocks noGrp="1"/>
          </p:cNvSpPr>
          <p:nvPr>
            <p:ph type="sldNum" sz="quarter" idx="12"/>
          </p:nvPr>
        </p:nvSpPr>
        <p:spPr/>
        <p:txBody>
          <a:bodyPr/>
          <a:lstStyle/>
          <a:p>
            <a:fld id="{2F6D149F-1CFC-430F-8801-82A19F0429FA}" type="slidenum">
              <a:rPr lang="en-US" smtClean="0"/>
              <a:t>53</a:t>
            </a:fld>
            <a:endParaRPr lang="en-US"/>
          </a:p>
        </p:txBody>
      </p:sp>
    </p:spTree>
    <p:extLst>
      <p:ext uri="{BB962C8B-B14F-4D97-AF65-F5344CB8AC3E}">
        <p14:creationId xmlns:p14="http://schemas.microsoft.com/office/powerpoint/2010/main" val="3672975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B9E78-C4CD-B886-CF67-5AC637413F2B}"/>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Hire me! </a:t>
            </a:r>
          </a:p>
          <a:p>
            <a:pPr marL="0" indent="0">
              <a:buNone/>
            </a:pPr>
            <a:r>
              <a:rPr lang="en-US" dirty="0"/>
              <a:t>I teach workshops</a:t>
            </a:r>
          </a:p>
          <a:p>
            <a:pPr marL="0" indent="0">
              <a:buNone/>
            </a:pPr>
            <a:r>
              <a:rPr lang="en-US" dirty="0">
                <a:hlinkClick r:id="rId4"/>
              </a:rPr>
              <a:t>www.hillelwayne.com/consulting</a:t>
            </a:r>
            <a:endParaRPr lang="en-US" dirty="0"/>
          </a:p>
          <a:p>
            <a:pPr marL="0" indent="0">
              <a:buNone/>
            </a:pPr>
            <a:r>
              <a:rPr lang="en-US" dirty="0"/>
              <a:t>"White House recommended"</a:t>
            </a:r>
          </a:p>
          <a:p>
            <a:pPr marL="0" indent="0">
              <a:buNone/>
            </a:pPr>
            <a:r>
              <a:rPr lang="en-US" dirty="0"/>
              <a:t>Past clients: NASA, Netflix, Facebook, Siemens</a:t>
            </a:r>
          </a:p>
        </p:txBody>
      </p:sp>
      <p:sp>
        <p:nvSpPr>
          <p:cNvPr id="4" name="Rectangle 3">
            <a:extLst>
              <a:ext uri="{FF2B5EF4-FFF2-40B4-BE49-F238E27FC236}">
                <a16:creationId xmlns:a16="http://schemas.microsoft.com/office/drawing/2014/main" id="{55E0B473-249F-8364-0A52-1BF67163E83B}"/>
              </a:ext>
            </a:extLst>
          </p:cNvPr>
          <p:cNvSpPr/>
          <p:nvPr/>
        </p:nvSpPr>
        <p:spPr>
          <a:xfrm>
            <a:off x="4867137" y="566241"/>
            <a:ext cx="245772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ADVERT</a:t>
            </a:r>
          </a:p>
        </p:txBody>
      </p:sp>
      <p:pic>
        <p:nvPicPr>
          <p:cNvPr id="8" name="Screen Recording 7">
            <a:hlinkClick r:id="" action="ppaction://media"/>
            <a:extLst>
              <a:ext uri="{FF2B5EF4-FFF2-40B4-BE49-F238E27FC236}">
                <a16:creationId xmlns:a16="http://schemas.microsoft.com/office/drawing/2014/main" id="{61250C6D-41F3-E650-FC80-5F1F13A1579A}"/>
              </a:ext>
            </a:extLst>
          </p:cNvPr>
          <p:cNvPicPr>
            <a:picLocks noChangeAspect="1"/>
          </p:cNvPicPr>
          <p:nvPr>
            <a:videoFile r:link="rId1"/>
            <p:extLst>
              <p:ext uri="{DAA4B4D4-6D71-4841-9C94-3DE7FCFB9230}">
                <p14:media xmlns:p14="http://schemas.microsoft.com/office/powerpoint/2010/main" r:embed="rId2">
                  <p14:trim end="3549.5691"/>
                  <p14:bmkLst>
                    <p14:bmk name="Bookmark 1" time="32.1"/>
                  </p14:bmkLst>
                </p14:media>
              </p:ext>
            </p:extLst>
          </p:nvPr>
        </p:nvPicPr>
        <p:blipFill>
          <a:blip r:embed="rId5"/>
          <a:stretch>
            <a:fillRect/>
          </a:stretch>
        </p:blipFill>
        <p:spPr>
          <a:xfrm>
            <a:off x="11704637" y="0"/>
            <a:ext cx="487363" cy="487363"/>
          </a:xfrm>
          <a:prstGeom prst="rect">
            <a:avLst/>
          </a:prstGeom>
          <a:ln>
            <a:solidFill>
              <a:schemeClr val="accent1">
                <a:lumMod val="50000"/>
              </a:schemeClr>
            </a:solidFill>
          </a:ln>
        </p:spPr>
      </p:pic>
      <p:sp>
        <p:nvSpPr>
          <p:cNvPr id="6" name="Footer Placeholder 5">
            <a:extLst>
              <a:ext uri="{FF2B5EF4-FFF2-40B4-BE49-F238E27FC236}">
                <a16:creationId xmlns:a16="http://schemas.microsoft.com/office/drawing/2014/main" id="{4B9DA3E6-732A-5309-44C3-791C4EE99F65}"/>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534B057F-318E-7822-28F4-0FE914BC0562}"/>
              </a:ext>
            </a:extLst>
          </p:cNvPr>
          <p:cNvSpPr>
            <a:spLocks noGrp="1"/>
          </p:cNvSpPr>
          <p:nvPr>
            <p:ph type="sldNum" sz="quarter" idx="12"/>
          </p:nvPr>
        </p:nvSpPr>
        <p:spPr/>
        <p:txBody>
          <a:bodyPr/>
          <a:lstStyle/>
          <a:p>
            <a:fld id="{2F6D149F-1CFC-430F-8801-82A19F0429FA}" type="slidenum">
              <a:rPr lang="en-US" smtClean="0"/>
              <a:t>54</a:t>
            </a:fld>
            <a:endParaRPr lang="en-US"/>
          </a:p>
        </p:txBody>
      </p:sp>
    </p:spTree>
    <p:extLst>
      <p:ext uri="{BB962C8B-B14F-4D97-AF65-F5344CB8AC3E}">
        <p14:creationId xmlns:p14="http://schemas.microsoft.com/office/powerpoint/2010/main" val="3388416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MediaBookmark" delay="0">
                        <p:tgtEl>
                          <p14:bmkTgt spid="8" bmkName="Bookmark 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grpId="1" nodeType="afterEffect">
                                      <p:stCondLst>
                                        <p:cond delay="100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8" bmkName="Bookmark 1"/>
                      </p:tgtEl>
                    </p:cond>
                  </p:nextCondLst>
                </p:seq>
              </p:childTnLst>
            </p:cTn>
          </p:par>
        </p:tnLst>
        <p:bldLst>
          <p:bldP spid="4" grpId="0"/>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F7519-5F7B-0B73-D7C1-BC1BDEEC5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5AACF8-B2FB-6BE3-1A93-8E65670CD7D6}"/>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A33D6863-91CA-3AD9-CD88-C523257C5DE6}"/>
              </a:ext>
            </a:extLst>
          </p:cNvPr>
          <p:cNvSpPr/>
          <p:nvPr/>
        </p:nvSpPr>
        <p:spPr>
          <a:xfrm>
            <a:off x="3370734" y="-923330"/>
            <a:ext cx="5450531" cy="923330"/>
          </a:xfrm>
          <a:prstGeom prst="rect">
            <a:avLst/>
          </a:prstGeom>
          <a:noFill/>
        </p:spPr>
        <p:txBody>
          <a:bodyPr wrap="none" lIns="91440" tIns="45720" rIns="91440" bIns="45720">
            <a:spAutoFit/>
          </a:bodyPr>
          <a:lstStyle/>
          <a:p>
            <a:pPr algn="ctr"/>
            <a:r>
              <a:rPr lang="en-US" sz="5400" b="0" cap="none" spc="0" dirty="0">
                <a:ln w="0"/>
                <a:gradFill>
                  <a:gsLst>
                    <a:gs pos="21000">
                      <a:srgbClr val="53575C"/>
                    </a:gs>
                    <a:gs pos="88000">
                      <a:srgbClr val="C5C7CA"/>
                    </a:gs>
                  </a:gsLst>
                  <a:lin ang="5400000"/>
                </a:gradFill>
                <a:effectLst/>
              </a:rPr>
              <a:t>Intentionall</a:t>
            </a:r>
            <a:r>
              <a:rPr lang="en-US" sz="5400" dirty="0">
                <a:ln w="0"/>
                <a:gradFill>
                  <a:gsLst>
                    <a:gs pos="21000">
                      <a:srgbClr val="53575C"/>
                    </a:gs>
                    <a:gs pos="88000">
                      <a:srgbClr val="C5C7CA"/>
                    </a:gs>
                  </a:gsLst>
                  <a:lin ang="5400000"/>
                </a:gradFill>
              </a:rPr>
              <a:t>y Blank</a:t>
            </a:r>
            <a:endParaRPr lang="en-US" sz="5400" b="0" cap="none" spc="0" dirty="0">
              <a:ln w="0"/>
              <a:gradFill>
                <a:gsLst>
                  <a:gs pos="21000">
                    <a:srgbClr val="53575C"/>
                  </a:gs>
                  <a:gs pos="88000">
                    <a:srgbClr val="C5C7CA"/>
                  </a:gs>
                </a:gsLst>
                <a:lin ang="5400000"/>
              </a:gradFill>
              <a:effectLst/>
            </a:endParaRPr>
          </a:p>
        </p:txBody>
      </p:sp>
      <p:sp>
        <p:nvSpPr>
          <p:cNvPr id="6" name="Footer Placeholder 5">
            <a:extLst>
              <a:ext uri="{FF2B5EF4-FFF2-40B4-BE49-F238E27FC236}">
                <a16:creationId xmlns:a16="http://schemas.microsoft.com/office/drawing/2014/main" id="{66FAC8AB-BE49-4537-67B1-6558BC28FD56}"/>
              </a:ext>
            </a:extLst>
          </p:cNvPr>
          <p:cNvSpPr>
            <a:spLocks noGrp="1"/>
          </p:cNvSpPr>
          <p:nvPr>
            <p:ph type="ftr" sz="quarter" idx="11"/>
          </p:nvPr>
        </p:nvSpPr>
        <p:spPr/>
        <p:txBody>
          <a:bodyPr/>
          <a:lstStyle/>
          <a:p>
            <a:r>
              <a:rPr lang="en-US"/>
              <a:t>hillelwayne.com/talks/ese/ddd</a:t>
            </a:r>
          </a:p>
        </p:txBody>
      </p:sp>
      <p:sp>
        <p:nvSpPr>
          <p:cNvPr id="7" name="Slide Number Placeholder 6">
            <a:extLst>
              <a:ext uri="{FF2B5EF4-FFF2-40B4-BE49-F238E27FC236}">
                <a16:creationId xmlns:a16="http://schemas.microsoft.com/office/drawing/2014/main" id="{66C2CBE0-0A83-09C2-0B74-D8F147C39E7E}"/>
              </a:ext>
            </a:extLst>
          </p:cNvPr>
          <p:cNvSpPr>
            <a:spLocks noGrp="1"/>
          </p:cNvSpPr>
          <p:nvPr>
            <p:ph type="sldNum" sz="quarter" idx="12"/>
          </p:nvPr>
        </p:nvSpPr>
        <p:spPr/>
        <p:txBody>
          <a:bodyPr/>
          <a:lstStyle/>
          <a:p>
            <a:fld id="{2F6D149F-1CFC-430F-8801-82A19F0429FA}" type="slidenum">
              <a:rPr lang="en-US" smtClean="0"/>
              <a:t>55</a:t>
            </a:fld>
            <a:endParaRPr lang="en-US"/>
          </a:p>
        </p:txBody>
      </p:sp>
    </p:spTree>
    <p:extLst>
      <p:ext uri="{BB962C8B-B14F-4D97-AF65-F5344CB8AC3E}">
        <p14:creationId xmlns:p14="http://schemas.microsoft.com/office/powerpoint/2010/main" val="1891860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3FABA65-6215-3D31-CBFC-49F8C4A0B0B6}"/>
              </a:ext>
            </a:extLst>
          </p:cNvPr>
          <p:cNvSpPr>
            <a:spLocks noGrp="1"/>
          </p:cNvSpPr>
          <p:nvPr>
            <p:ph type="ftr" sz="quarter" idx="11"/>
          </p:nvPr>
        </p:nvSpPr>
        <p:spPr/>
        <p:txBody>
          <a:bodyPr/>
          <a:lstStyle/>
          <a:p>
            <a:r>
              <a:rPr lang="en-US"/>
              <a:t>hillelwayne.com/talks/ese/ddd</a:t>
            </a:r>
          </a:p>
        </p:txBody>
      </p:sp>
      <p:pic>
        <p:nvPicPr>
          <p:cNvPr id="6" name="Graphic 5" descr="Scientist male outline">
            <a:extLst>
              <a:ext uri="{FF2B5EF4-FFF2-40B4-BE49-F238E27FC236}">
                <a16:creationId xmlns:a16="http://schemas.microsoft.com/office/drawing/2014/main" id="{0A18F8B7-D1B8-9F4B-8640-AB022C5F0C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6480" y="3571809"/>
            <a:ext cx="1722120" cy="1722120"/>
          </a:xfrm>
          <a:prstGeom prst="rect">
            <a:avLst/>
          </a:prstGeom>
          <a:scene3d>
            <a:camera prst="orthographicFront">
              <a:rot lat="0" lon="19799991" rev="0"/>
            </a:camera>
            <a:lightRig rig="threePt" dir="t"/>
          </a:scene3d>
        </p:spPr>
      </p:pic>
      <p:sp>
        <p:nvSpPr>
          <p:cNvPr id="2" name="Graphic 15">
            <a:extLst>
              <a:ext uri="{FF2B5EF4-FFF2-40B4-BE49-F238E27FC236}">
                <a16:creationId xmlns:a16="http://schemas.microsoft.com/office/drawing/2014/main" id="{55C7495A-A9EE-9C11-1247-6727A0A0CC45}"/>
              </a:ext>
            </a:extLst>
          </p:cNvPr>
          <p:cNvSpPr/>
          <p:nvPr/>
        </p:nvSpPr>
        <p:spPr>
          <a:xfrm>
            <a:off x="-1915737" y="3270264"/>
            <a:ext cx="1210194" cy="2168660"/>
          </a:xfrm>
          <a:custGeom>
            <a:avLst/>
            <a:gdLst>
              <a:gd name="connsiteX0" fmla="*/ 755134 w 822744"/>
              <a:gd name="connsiteY0" fmla="*/ 682331 h 1474352"/>
              <a:gd name="connsiteX1" fmla="*/ 822562 w 822744"/>
              <a:gd name="connsiteY1" fmla="*/ 614928 h 1474352"/>
              <a:gd name="connsiteX2" fmla="*/ 755134 w 822744"/>
              <a:gd name="connsiteY2" fmla="*/ 547521 h 1474352"/>
              <a:gd name="connsiteX3" fmla="*/ 594573 w 822744"/>
              <a:gd name="connsiteY3" fmla="*/ 547521 h 1474352"/>
              <a:gd name="connsiteX4" fmla="*/ 594573 w 822744"/>
              <a:gd name="connsiteY4" fmla="*/ 413706 h 1474352"/>
              <a:gd name="connsiteX5" fmla="*/ 460725 w 822744"/>
              <a:gd name="connsiteY5" fmla="*/ 279886 h 1474352"/>
              <a:gd name="connsiteX6" fmla="*/ 380445 w 822744"/>
              <a:gd name="connsiteY6" fmla="*/ 279886 h 1474352"/>
              <a:gd name="connsiteX7" fmla="*/ 295953 w 822744"/>
              <a:gd name="connsiteY7" fmla="*/ 442819 h 1474352"/>
              <a:gd name="connsiteX8" fmla="*/ 213909 w 822744"/>
              <a:gd name="connsiteY8" fmla="*/ 279886 h 1474352"/>
              <a:gd name="connsiteX9" fmla="*/ 133629 w 822744"/>
              <a:gd name="connsiteY9" fmla="*/ 279886 h 1474352"/>
              <a:gd name="connsiteX10" fmla="*/ -183 w 822744"/>
              <a:gd name="connsiteY10" fmla="*/ 413706 h 1474352"/>
              <a:gd name="connsiteX11" fmla="*/ -183 w 822744"/>
              <a:gd name="connsiteY11" fmla="*/ 777990 h 1474352"/>
              <a:gd name="connsiteX12" fmla="*/ 66705 w 822744"/>
              <a:gd name="connsiteY12" fmla="*/ 844900 h 1474352"/>
              <a:gd name="connsiteX13" fmla="*/ 113793 w 822744"/>
              <a:gd name="connsiteY13" fmla="*/ 825567 h 1474352"/>
              <a:gd name="connsiteX14" fmla="*/ 113793 w 822744"/>
              <a:gd name="connsiteY14" fmla="*/ 998540 h 1474352"/>
              <a:gd name="connsiteX15" fmla="*/ 153465 w 822744"/>
              <a:gd name="connsiteY15" fmla="*/ 998540 h 1474352"/>
              <a:gd name="connsiteX16" fmla="*/ 153465 w 822744"/>
              <a:gd name="connsiteY16" fmla="*/ 1412382 h 1474352"/>
              <a:gd name="connsiteX17" fmla="*/ 215385 w 822744"/>
              <a:gd name="connsiteY17" fmla="*/ 1474338 h 1474352"/>
              <a:gd name="connsiteX18" fmla="*/ 277341 w 822744"/>
              <a:gd name="connsiteY18" fmla="*/ 1412382 h 1474352"/>
              <a:gd name="connsiteX19" fmla="*/ 277341 w 822744"/>
              <a:gd name="connsiteY19" fmla="*/ 998540 h 1474352"/>
              <a:gd name="connsiteX20" fmla="*/ 317013 w 822744"/>
              <a:gd name="connsiteY20" fmla="*/ 998540 h 1474352"/>
              <a:gd name="connsiteX21" fmla="*/ 317013 w 822744"/>
              <a:gd name="connsiteY21" fmla="*/ 1412382 h 1474352"/>
              <a:gd name="connsiteX22" fmla="*/ 378969 w 822744"/>
              <a:gd name="connsiteY22" fmla="*/ 1474338 h 1474352"/>
              <a:gd name="connsiteX23" fmla="*/ 440925 w 822744"/>
              <a:gd name="connsiteY23" fmla="*/ 1412382 h 1474352"/>
              <a:gd name="connsiteX24" fmla="*/ 440925 w 822744"/>
              <a:gd name="connsiteY24" fmla="*/ 998540 h 1474352"/>
              <a:gd name="connsiteX25" fmla="*/ 480561 w 822744"/>
              <a:gd name="connsiteY25" fmla="*/ 998540 h 1474352"/>
              <a:gd name="connsiteX26" fmla="*/ 480561 w 822744"/>
              <a:gd name="connsiteY26" fmla="*/ 656562 h 1474352"/>
              <a:gd name="connsiteX27" fmla="*/ 538053 w 822744"/>
              <a:gd name="connsiteY27" fmla="*/ 681344 h 1474352"/>
              <a:gd name="connsiteX28" fmla="*/ 649078 w 822744"/>
              <a:gd name="connsiteY28" fmla="*/ 681344 h 1474352"/>
              <a:gd name="connsiteX29" fmla="*/ 733354 w 822744"/>
              <a:gd name="connsiteY29" fmla="*/ 587172 h 1474352"/>
              <a:gd name="connsiteX30" fmla="*/ 755134 w 822744"/>
              <a:gd name="connsiteY30" fmla="*/ 586675 h 1474352"/>
              <a:gd name="connsiteX31" fmla="*/ 782889 w 822744"/>
              <a:gd name="connsiteY31" fmla="*/ 614431 h 1474352"/>
              <a:gd name="connsiteX32" fmla="*/ 755134 w 822744"/>
              <a:gd name="connsiteY32" fmla="*/ 642187 h 1474352"/>
              <a:gd name="connsiteX33" fmla="*/ 733354 w 822744"/>
              <a:gd name="connsiteY33" fmla="*/ 642187 h 1474352"/>
              <a:gd name="connsiteX34" fmla="*/ 538053 w 822744"/>
              <a:gd name="connsiteY34" fmla="*/ 642187 h 1474352"/>
              <a:gd name="connsiteX35" fmla="*/ 500397 w 822744"/>
              <a:gd name="connsiteY35" fmla="*/ 605010 h 1474352"/>
              <a:gd name="connsiteX36" fmla="*/ 500397 w 822744"/>
              <a:gd name="connsiteY36" fmla="*/ 473674 h 1474352"/>
              <a:gd name="connsiteX37" fmla="*/ 440925 w 822744"/>
              <a:gd name="connsiteY37" fmla="*/ 473674 h 1474352"/>
              <a:gd name="connsiteX38" fmla="*/ 440925 w 822744"/>
              <a:gd name="connsiteY38" fmla="*/ 959390 h 1474352"/>
              <a:gd name="connsiteX39" fmla="*/ 153465 w 822744"/>
              <a:gd name="connsiteY39" fmla="*/ 959390 h 1474352"/>
              <a:gd name="connsiteX40" fmla="*/ 153465 w 822744"/>
              <a:gd name="connsiteY40" fmla="*/ 473674 h 1474352"/>
              <a:gd name="connsiteX41" fmla="*/ 93993 w 822744"/>
              <a:gd name="connsiteY41" fmla="*/ 473177 h 1474352"/>
              <a:gd name="connsiteX42" fmla="*/ 93993 w 822744"/>
              <a:gd name="connsiteY42" fmla="*/ 777990 h 1474352"/>
              <a:gd name="connsiteX43" fmla="*/ 66705 w 822744"/>
              <a:gd name="connsiteY43" fmla="*/ 805249 h 1474352"/>
              <a:gd name="connsiteX44" fmla="*/ 39453 w 822744"/>
              <a:gd name="connsiteY44" fmla="*/ 777990 h 1474352"/>
              <a:gd name="connsiteX45" fmla="*/ 39453 w 822744"/>
              <a:gd name="connsiteY45" fmla="*/ 413706 h 1474352"/>
              <a:gd name="connsiteX46" fmla="*/ 133629 w 822744"/>
              <a:gd name="connsiteY46" fmla="*/ 319537 h 1474352"/>
              <a:gd name="connsiteX47" fmla="*/ 187161 w 822744"/>
              <a:gd name="connsiteY47" fmla="*/ 319537 h 1474352"/>
              <a:gd name="connsiteX48" fmla="*/ 297177 w 822744"/>
              <a:gd name="connsiteY48" fmla="*/ 525219 h 1474352"/>
              <a:gd name="connsiteX49" fmla="*/ 407229 w 822744"/>
              <a:gd name="connsiteY49" fmla="*/ 319537 h 1474352"/>
              <a:gd name="connsiteX50" fmla="*/ 460725 w 822744"/>
              <a:gd name="connsiteY50" fmla="*/ 319537 h 1474352"/>
              <a:gd name="connsiteX51" fmla="*/ 554902 w 822744"/>
              <a:gd name="connsiteY51" fmla="*/ 413706 h 1474352"/>
              <a:gd name="connsiteX52" fmla="*/ 554902 w 822744"/>
              <a:gd name="connsiteY52" fmla="*/ 587179 h 1474352"/>
              <a:gd name="connsiteX53" fmla="*/ 649078 w 822744"/>
              <a:gd name="connsiteY53" fmla="*/ 587179 h 1474352"/>
              <a:gd name="connsiteX54" fmla="*/ 649078 w 822744"/>
              <a:gd name="connsiteY54" fmla="*/ 642190 h 1474352"/>
              <a:gd name="connsiteX55" fmla="*/ 538053 w 822744"/>
              <a:gd name="connsiteY55" fmla="*/ 642190 h 1474352"/>
              <a:gd name="connsiteX56" fmla="*/ 298401 w 822744"/>
              <a:gd name="connsiteY56" fmla="*/ 275754 h 1474352"/>
              <a:gd name="connsiteX57" fmla="*/ 333105 w 822744"/>
              <a:gd name="connsiteY57" fmla="*/ 310450 h 1474352"/>
              <a:gd name="connsiteX58" fmla="*/ 298401 w 822744"/>
              <a:gd name="connsiteY58" fmla="*/ 345144 h 1474352"/>
              <a:gd name="connsiteX59" fmla="*/ 263733 w 822744"/>
              <a:gd name="connsiteY59" fmla="*/ 310450 h 1474352"/>
              <a:gd name="connsiteX60" fmla="*/ 298401 w 822744"/>
              <a:gd name="connsiteY60" fmla="*/ 275754 h 1474352"/>
              <a:gd name="connsiteX61" fmla="*/ 301965 w 822744"/>
              <a:gd name="connsiteY61" fmla="*/ 242846 h 1474352"/>
              <a:gd name="connsiteX62" fmla="*/ 424185 w 822744"/>
              <a:gd name="connsiteY62" fmla="*/ 121681 h 1474352"/>
              <a:gd name="connsiteX63" fmla="*/ 302469 w 822744"/>
              <a:gd name="connsiteY63" fmla="*/ -14 h 1474352"/>
              <a:gd name="connsiteX64" fmla="*/ 197133 w 822744"/>
              <a:gd name="connsiteY64" fmla="*/ 62147 h 1474352"/>
              <a:gd name="connsiteX65" fmla="*/ 187629 w 822744"/>
              <a:gd name="connsiteY65" fmla="*/ 73739 h 1474352"/>
              <a:gd name="connsiteX66" fmla="*/ 102813 w 822744"/>
              <a:gd name="connsiteY66" fmla="*/ 73739 h 1474352"/>
              <a:gd name="connsiteX67" fmla="*/ 93345 w 822744"/>
              <a:gd name="connsiteY67" fmla="*/ 62147 h 1474352"/>
              <a:gd name="connsiteX68" fmla="*/ 301965 w 822744"/>
              <a:gd name="connsiteY68" fmla="*/ 242846 h 147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22744" h="1474352">
                <a:moveTo>
                  <a:pt x="755134" y="682331"/>
                </a:moveTo>
                <a:cubicBezTo>
                  <a:pt x="782386" y="682331"/>
                  <a:pt x="822562" y="661019"/>
                  <a:pt x="822562" y="614928"/>
                </a:cubicBezTo>
                <a:cubicBezTo>
                  <a:pt x="822562" y="577758"/>
                  <a:pt x="792322" y="547521"/>
                  <a:pt x="755134" y="547521"/>
                </a:cubicBezTo>
                <a:lnTo>
                  <a:pt x="594573" y="547521"/>
                </a:lnTo>
                <a:lnTo>
                  <a:pt x="594573" y="413706"/>
                </a:lnTo>
                <a:cubicBezTo>
                  <a:pt x="594573" y="334408"/>
                  <a:pt x="540033" y="279886"/>
                  <a:pt x="460725" y="279886"/>
                </a:cubicBezTo>
                <a:lnTo>
                  <a:pt x="380445" y="279886"/>
                </a:lnTo>
                <a:lnTo>
                  <a:pt x="295953" y="442819"/>
                </a:lnTo>
                <a:lnTo>
                  <a:pt x="213909" y="279886"/>
                </a:lnTo>
                <a:lnTo>
                  <a:pt x="133629" y="279886"/>
                </a:lnTo>
                <a:cubicBezTo>
                  <a:pt x="54321" y="279886"/>
                  <a:pt x="-183" y="334401"/>
                  <a:pt x="-183" y="413706"/>
                </a:cubicBezTo>
                <a:lnTo>
                  <a:pt x="-183" y="777990"/>
                </a:lnTo>
                <a:cubicBezTo>
                  <a:pt x="-183" y="814667"/>
                  <a:pt x="30057" y="844900"/>
                  <a:pt x="66705" y="844900"/>
                </a:cubicBezTo>
                <a:cubicBezTo>
                  <a:pt x="85065" y="844900"/>
                  <a:pt x="101913" y="837462"/>
                  <a:pt x="113793" y="825567"/>
                </a:cubicBezTo>
                <a:lnTo>
                  <a:pt x="113793" y="998540"/>
                </a:lnTo>
                <a:lnTo>
                  <a:pt x="153465" y="998540"/>
                </a:lnTo>
                <a:lnTo>
                  <a:pt x="153465" y="1412382"/>
                </a:lnTo>
                <a:cubicBezTo>
                  <a:pt x="153465" y="1446582"/>
                  <a:pt x="181221" y="1474338"/>
                  <a:pt x="215385" y="1474338"/>
                </a:cubicBezTo>
                <a:cubicBezTo>
                  <a:pt x="249585" y="1474338"/>
                  <a:pt x="277341" y="1446582"/>
                  <a:pt x="277341" y="1412382"/>
                </a:cubicBezTo>
                <a:lnTo>
                  <a:pt x="277341" y="998540"/>
                </a:lnTo>
                <a:lnTo>
                  <a:pt x="317013" y="998540"/>
                </a:lnTo>
                <a:lnTo>
                  <a:pt x="317013" y="1412382"/>
                </a:lnTo>
                <a:cubicBezTo>
                  <a:pt x="317013" y="1446582"/>
                  <a:pt x="344769" y="1474338"/>
                  <a:pt x="378969" y="1474338"/>
                </a:cubicBezTo>
                <a:cubicBezTo>
                  <a:pt x="413169" y="1474338"/>
                  <a:pt x="440925" y="1446582"/>
                  <a:pt x="440925" y="1412382"/>
                </a:cubicBezTo>
                <a:lnTo>
                  <a:pt x="440925" y="998540"/>
                </a:lnTo>
                <a:lnTo>
                  <a:pt x="480561" y="998540"/>
                </a:lnTo>
                <a:lnTo>
                  <a:pt x="480561" y="656562"/>
                </a:lnTo>
                <a:cubicBezTo>
                  <a:pt x="494926" y="672420"/>
                  <a:pt x="515265" y="681344"/>
                  <a:pt x="538053" y="681344"/>
                </a:cubicBezTo>
                <a:lnTo>
                  <a:pt x="649078" y="681344"/>
                </a:lnTo>
                <a:close/>
                <a:moveTo>
                  <a:pt x="733354" y="587172"/>
                </a:moveTo>
                <a:lnTo>
                  <a:pt x="755134" y="586675"/>
                </a:lnTo>
                <a:cubicBezTo>
                  <a:pt x="770506" y="586675"/>
                  <a:pt x="782889" y="599066"/>
                  <a:pt x="782889" y="614431"/>
                </a:cubicBezTo>
                <a:cubicBezTo>
                  <a:pt x="782889" y="631279"/>
                  <a:pt x="770506" y="642187"/>
                  <a:pt x="755134" y="642187"/>
                </a:cubicBezTo>
                <a:lnTo>
                  <a:pt x="733354" y="642187"/>
                </a:lnTo>
                <a:close/>
                <a:moveTo>
                  <a:pt x="538053" y="642187"/>
                </a:moveTo>
                <a:cubicBezTo>
                  <a:pt x="517245" y="642187"/>
                  <a:pt x="500397" y="625828"/>
                  <a:pt x="500397" y="605010"/>
                </a:cubicBezTo>
                <a:lnTo>
                  <a:pt x="500397" y="473674"/>
                </a:lnTo>
                <a:lnTo>
                  <a:pt x="440925" y="473674"/>
                </a:lnTo>
                <a:lnTo>
                  <a:pt x="440925" y="959390"/>
                </a:lnTo>
                <a:lnTo>
                  <a:pt x="153465" y="959390"/>
                </a:lnTo>
                <a:lnTo>
                  <a:pt x="153465" y="473674"/>
                </a:lnTo>
                <a:lnTo>
                  <a:pt x="93993" y="473177"/>
                </a:lnTo>
                <a:lnTo>
                  <a:pt x="93993" y="777990"/>
                </a:lnTo>
                <a:cubicBezTo>
                  <a:pt x="93993" y="792858"/>
                  <a:pt x="81573" y="805249"/>
                  <a:pt x="66705" y="805249"/>
                </a:cubicBezTo>
                <a:cubicBezTo>
                  <a:pt x="51837" y="805249"/>
                  <a:pt x="39453" y="792858"/>
                  <a:pt x="39453" y="777990"/>
                </a:cubicBezTo>
                <a:lnTo>
                  <a:pt x="39453" y="413706"/>
                </a:lnTo>
                <a:cubicBezTo>
                  <a:pt x="39453" y="356214"/>
                  <a:pt x="76137" y="319537"/>
                  <a:pt x="133629" y="319537"/>
                </a:cubicBezTo>
                <a:lnTo>
                  <a:pt x="187161" y="319537"/>
                </a:lnTo>
                <a:lnTo>
                  <a:pt x="297177" y="525219"/>
                </a:lnTo>
                <a:lnTo>
                  <a:pt x="407229" y="319537"/>
                </a:lnTo>
                <a:lnTo>
                  <a:pt x="460725" y="319537"/>
                </a:lnTo>
                <a:cubicBezTo>
                  <a:pt x="518253" y="319537"/>
                  <a:pt x="554902" y="356214"/>
                  <a:pt x="554902" y="413706"/>
                </a:cubicBezTo>
                <a:lnTo>
                  <a:pt x="554902" y="587179"/>
                </a:lnTo>
                <a:lnTo>
                  <a:pt x="649078" y="587179"/>
                </a:lnTo>
                <a:lnTo>
                  <a:pt x="649078" y="642190"/>
                </a:lnTo>
                <a:lnTo>
                  <a:pt x="538053" y="642190"/>
                </a:lnTo>
                <a:close/>
                <a:moveTo>
                  <a:pt x="298401" y="275754"/>
                </a:moveTo>
                <a:cubicBezTo>
                  <a:pt x="317589" y="275754"/>
                  <a:pt x="333105" y="291287"/>
                  <a:pt x="333105" y="310450"/>
                </a:cubicBezTo>
                <a:cubicBezTo>
                  <a:pt x="333105" y="329609"/>
                  <a:pt x="317589" y="345144"/>
                  <a:pt x="298401" y="345144"/>
                </a:cubicBezTo>
                <a:cubicBezTo>
                  <a:pt x="279249" y="345144"/>
                  <a:pt x="263733" y="329609"/>
                  <a:pt x="263733" y="310450"/>
                </a:cubicBezTo>
                <a:cubicBezTo>
                  <a:pt x="263733" y="291287"/>
                  <a:pt x="279249" y="275754"/>
                  <a:pt x="298401" y="275754"/>
                </a:cubicBezTo>
                <a:close/>
                <a:moveTo>
                  <a:pt x="301965" y="242846"/>
                </a:moveTo>
                <a:cubicBezTo>
                  <a:pt x="369933" y="242846"/>
                  <a:pt x="424185" y="189641"/>
                  <a:pt x="424185" y="121681"/>
                </a:cubicBezTo>
                <a:cubicBezTo>
                  <a:pt x="424185" y="53720"/>
                  <a:pt x="368853" y="-14"/>
                  <a:pt x="302469" y="-14"/>
                </a:cubicBezTo>
                <a:cubicBezTo>
                  <a:pt x="258225" y="-14"/>
                  <a:pt x="218193" y="25273"/>
                  <a:pt x="197133" y="62147"/>
                </a:cubicBezTo>
                <a:cubicBezTo>
                  <a:pt x="194469" y="65834"/>
                  <a:pt x="191337" y="70053"/>
                  <a:pt x="187629" y="73739"/>
                </a:cubicBezTo>
                <a:cubicBezTo>
                  <a:pt x="164445" y="96920"/>
                  <a:pt x="125997" y="96920"/>
                  <a:pt x="102813" y="73739"/>
                </a:cubicBezTo>
                <a:cubicBezTo>
                  <a:pt x="99141" y="70053"/>
                  <a:pt x="95433" y="66888"/>
                  <a:pt x="93345" y="62147"/>
                </a:cubicBezTo>
                <a:cubicBezTo>
                  <a:pt x="108105" y="164348"/>
                  <a:pt x="195549" y="242846"/>
                  <a:pt x="301965" y="242846"/>
                </a:cubicBezTo>
                <a:close/>
              </a:path>
            </a:pathLst>
          </a:custGeom>
          <a:solidFill>
            <a:srgbClr val="000000"/>
          </a:solidFill>
          <a:ln w="5851" cap="flat">
            <a:noFill/>
            <a:prstDash val="solid"/>
            <a:miter/>
          </a:ln>
        </p:spPr>
        <p:txBody>
          <a:bodyPr rtlCol="0" anchor="ctr"/>
          <a:lstStyle/>
          <a:p>
            <a:endParaRPr lang="en-US"/>
          </a:p>
        </p:txBody>
      </p:sp>
      <p:grpSp>
        <p:nvGrpSpPr>
          <p:cNvPr id="58" name="Group 57">
            <a:extLst>
              <a:ext uri="{FF2B5EF4-FFF2-40B4-BE49-F238E27FC236}">
                <a16:creationId xmlns:a16="http://schemas.microsoft.com/office/drawing/2014/main" id="{EE71D85E-08B9-179E-20AE-A3D62314E88C}"/>
              </a:ext>
            </a:extLst>
          </p:cNvPr>
          <p:cNvGrpSpPr/>
          <p:nvPr/>
        </p:nvGrpSpPr>
        <p:grpSpPr>
          <a:xfrm>
            <a:off x="5166360" y="136525"/>
            <a:ext cx="6888480" cy="12054840"/>
            <a:chOff x="10814026" y="-768303"/>
            <a:chExt cx="6888480" cy="12054840"/>
          </a:xfrm>
        </p:grpSpPr>
        <p:pic>
          <p:nvPicPr>
            <p:cNvPr id="13" name="Graphic 12" descr="Programmer female with solid fill">
              <a:extLst>
                <a:ext uri="{FF2B5EF4-FFF2-40B4-BE49-F238E27FC236}">
                  <a16:creationId xmlns:a16="http://schemas.microsoft.com/office/drawing/2014/main" id="{C5956792-70CE-A590-598E-C5FC3CB656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768303"/>
              <a:ext cx="1722120" cy="1722120"/>
            </a:xfrm>
            <a:prstGeom prst="rect">
              <a:avLst/>
            </a:prstGeom>
          </p:spPr>
        </p:pic>
        <p:pic>
          <p:nvPicPr>
            <p:cNvPr id="3" name="Graphic 2" descr="Programmer female with solid fill">
              <a:extLst>
                <a:ext uri="{FF2B5EF4-FFF2-40B4-BE49-F238E27FC236}">
                  <a16:creationId xmlns:a16="http://schemas.microsoft.com/office/drawing/2014/main" id="{FD53D239-79FD-1E02-41AB-3A0D99C7C3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768303"/>
              <a:ext cx="1722120" cy="1722120"/>
            </a:xfrm>
            <a:prstGeom prst="rect">
              <a:avLst/>
            </a:prstGeom>
          </p:spPr>
        </p:pic>
        <p:pic>
          <p:nvPicPr>
            <p:cNvPr id="9" name="Graphic 8" descr="Programmer female with solid fill">
              <a:extLst>
                <a:ext uri="{FF2B5EF4-FFF2-40B4-BE49-F238E27FC236}">
                  <a16:creationId xmlns:a16="http://schemas.microsoft.com/office/drawing/2014/main" id="{22CF34B1-6AD9-CF81-D04C-64D67F4600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768303"/>
              <a:ext cx="1722120" cy="1722120"/>
            </a:xfrm>
            <a:prstGeom prst="rect">
              <a:avLst/>
            </a:prstGeom>
          </p:spPr>
        </p:pic>
        <p:pic>
          <p:nvPicPr>
            <p:cNvPr id="12" name="Graphic 11" descr="Programmer female with solid fill">
              <a:extLst>
                <a:ext uri="{FF2B5EF4-FFF2-40B4-BE49-F238E27FC236}">
                  <a16:creationId xmlns:a16="http://schemas.microsoft.com/office/drawing/2014/main" id="{3CF3E183-DF1A-2EF5-F7DE-6638B2A24D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768303"/>
              <a:ext cx="1722120" cy="1722120"/>
            </a:xfrm>
            <a:prstGeom prst="rect">
              <a:avLst/>
            </a:prstGeom>
          </p:spPr>
        </p:pic>
        <p:pic>
          <p:nvPicPr>
            <p:cNvPr id="15" name="Graphic 14" descr="Programmer female with solid fill">
              <a:extLst>
                <a:ext uri="{FF2B5EF4-FFF2-40B4-BE49-F238E27FC236}">
                  <a16:creationId xmlns:a16="http://schemas.microsoft.com/office/drawing/2014/main" id="{932C91D0-3D52-3578-B3E7-C72B0B76C6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953817"/>
              <a:ext cx="1722120" cy="1722120"/>
            </a:xfrm>
            <a:prstGeom prst="rect">
              <a:avLst/>
            </a:prstGeom>
          </p:spPr>
        </p:pic>
        <p:pic>
          <p:nvPicPr>
            <p:cNvPr id="16" name="Graphic 15" descr="Programmer female with solid fill">
              <a:extLst>
                <a:ext uri="{FF2B5EF4-FFF2-40B4-BE49-F238E27FC236}">
                  <a16:creationId xmlns:a16="http://schemas.microsoft.com/office/drawing/2014/main" id="{858F6713-718C-078F-4439-F185B20C49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953817"/>
              <a:ext cx="1722120" cy="1722120"/>
            </a:xfrm>
            <a:prstGeom prst="rect">
              <a:avLst/>
            </a:prstGeom>
          </p:spPr>
        </p:pic>
        <p:pic>
          <p:nvPicPr>
            <p:cNvPr id="18" name="Graphic 17" descr="Programmer female with solid fill">
              <a:extLst>
                <a:ext uri="{FF2B5EF4-FFF2-40B4-BE49-F238E27FC236}">
                  <a16:creationId xmlns:a16="http://schemas.microsoft.com/office/drawing/2014/main" id="{6A8EBA2F-9434-7E5F-93CB-B70C0A91DE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953817"/>
              <a:ext cx="1722120" cy="1722120"/>
            </a:xfrm>
            <a:prstGeom prst="rect">
              <a:avLst/>
            </a:prstGeom>
          </p:spPr>
        </p:pic>
        <p:pic>
          <p:nvPicPr>
            <p:cNvPr id="19" name="Graphic 18" descr="Programmer female with solid fill">
              <a:extLst>
                <a:ext uri="{FF2B5EF4-FFF2-40B4-BE49-F238E27FC236}">
                  <a16:creationId xmlns:a16="http://schemas.microsoft.com/office/drawing/2014/main" id="{F4312054-6DCD-7751-B409-C0EFE29EEA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953817"/>
              <a:ext cx="1722120" cy="1722120"/>
            </a:xfrm>
            <a:prstGeom prst="rect">
              <a:avLst/>
            </a:prstGeom>
          </p:spPr>
        </p:pic>
        <p:pic>
          <p:nvPicPr>
            <p:cNvPr id="21" name="Graphic 20" descr="Programmer female with solid fill">
              <a:extLst>
                <a:ext uri="{FF2B5EF4-FFF2-40B4-BE49-F238E27FC236}">
                  <a16:creationId xmlns:a16="http://schemas.microsoft.com/office/drawing/2014/main" id="{9BFC69F3-8B36-7C16-ECDD-BEBBDC8E02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2675937"/>
              <a:ext cx="1722120" cy="1722120"/>
            </a:xfrm>
            <a:prstGeom prst="rect">
              <a:avLst/>
            </a:prstGeom>
          </p:spPr>
        </p:pic>
        <p:pic>
          <p:nvPicPr>
            <p:cNvPr id="22" name="Graphic 21" descr="Programmer female with solid fill">
              <a:extLst>
                <a:ext uri="{FF2B5EF4-FFF2-40B4-BE49-F238E27FC236}">
                  <a16:creationId xmlns:a16="http://schemas.microsoft.com/office/drawing/2014/main" id="{07DB26A0-728D-60E2-1496-97D25AE67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2675937"/>
              <a:ext cx="1722120" cy="1722120"/>
            </a:xfrm>
            <a:prstGeom prst="rect">
              <a:avLst/>
            </a:prstGeom>
          </p:spPr>
        </p:pic>
        <p:pic>
          <p:nvPicPr>
            <p:cNvPr id="24" name="Graphic 23" descr="Programmer female with solid fill">
              <a:extLst>
                <a:ext uri="{FF2B5EF4-FFF2-40B4-BE49-F238E27FC236}">
                  <a16:creationId xmlns:a16="http://schemas.microsoft.com/office/drawing/2014/main" id="{593C5C71-C209-E7E5-1886-2583B257D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2675937"/>
              <a:ext cx="1722120" cy="1722120"/>
            </a:xfrm>
            <a:prstGeom prst="rect">
              <a:avLst/>
            </a:prstGeom>
          </p:spPr>
        </p:pic>
        <p:pic>
          <p:nvPicPr>
            <p:cNvPr id="25" name="Graphic 24" descr="Programmer female with solid fill">
              <a:extLst>
                <a:ext uri="{FF2B5EF4-FFF2-40B4-BE49-F238E27FC236}">
                  <a16:creationId xmlns:a16="http://schemas.microsoft.com/office/drawing/2014/main" id="{96E286F0-29C8-4D71-0961-5570277DD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2675937"/>
              <a:ext cx="1722120" cy="1722120"/>
            </a:xfrm>
            <a:prstGeom prst="rect">
              <a:avLst/>
            </a:prstGeom>
          </p:spPr>
        </p:pic>
        <p:pic>
          <p:nvPicPr>
            <p:cNvPr id="27" name="Graphic 26" descr="Programmer female with solid fill">
              <a:extLst>
                <a:ext uri="{FF2B5EF4-FFF2-40B4-BE49-F238E27FC236}">
                  <a16:creationId xmlns:a16="http://schemas.microsoft.com/office/drawing/2014/main" id="{EC861738-5201-ACAD-5438-9FC617AC0D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4398057"/>
              <a:ext cx="1722120" cy="1722120"/>
            </a:xfrm>
            <a:prstGeom prst="rect">
              <a:avLst/>
            </a:prstGeom>
          </p:spPr>
        </p:pic>
        <p:pic>
          <p:nvPicPr>
            <p:cNvPr id="28" name="Graphic 27" descr="Programmer female with solid fill">
              <a:extLst>
                <a:ext uri="{FF2B5EF4-FFF2-40B4-BE49-F238E27FC236}">
                  <a16:creationId xmlns:a16="http://schemas.microsoft.com/office/drawing/2014/main" id="{4E88D05A-42B2-D8A5-62D4-722C18156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4398057"/>
              <a:ext cx="1722120" cy="1722120"/>
            </a:xfrm>
            <a:prstGeom prst="rect">
              <a:avLst/>
            </a:prstGeom>
          </p:spPr>
        </p:pic>
        <p:pic>
          <p:nvPicPr>
            <p:cNvPr id="30" name="Graphic 29" descr="Programmer female with solid fill">
              <a:extLst>
                <a:ext uri="{FF2B5EF4-FFF2-40B4-BE49-F238E27FC236}">
                  <a16:creationId xmlns:a16="http://schemas.microsoft.com/office/drawing/2014/main" id="{FA886233-69F3-7C91-7568-DD0AB054D8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4398057"/>
              <a:ext cx="1722120" cy="1722120"/>
            </a:xfrm>
            <a:prstGeom prst="rect">
              <a:avLst/>
            </a:prstGeom>
          </p:spPr>
        </p:pic>
        <p:pic>
          <p:nvPicPr>
            <p:cNvPr id="31" name="Graphic 30" descr="Programmer female with solid fill">
              <a:extLst>
                <a:ext uri="{FF2B5EF4-FFF2-40B4-BE49-F238E27FC236}">
                  <a16:creationId xmlns:a16="http://schemas.microsoft.com/office/drawing/2014/main" id="{ECAA3F0C-8579-A52C-EE4C-9B96849CB1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4398057"/>
              <a:ext cx="1722120" cy="1722120"/>
            </a:xfrm>
            <a:prstGeom prst="rect">
              <a:avLst/>
            </a:prstGeom>
          </p:spPr>
        </p:pic>
        <p:pic>
          <p:nvPicPr>
            <p:cNvPr id="33" name="Graphic 32" descr="Programmer female with solid fill">
              <a:extLst>
                <a:ext uri="{FF2B5EF4-FFF2-40B4-BE49-F238E27FC236}">
                  <a16:creationId xmlns:a16="http://schemas.microsoft.com/office/drawing/2014/main" id="{A742638B-D92E-E2BC-7C18-EB490104F5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6120177"/>
              <a:ext cx="1722120" cy="1722120"/>
            </a:xfrm>
            <a:prstGeom prst="rect">
              <a:avLst/>
            </a:prstGeom>
          </p:spPr>
        </p:pic>
        <p:pic>
          <p:nvPicPr>
            <p:cNvPr id="34" name="Graphic 33" descr="Programmer female with solid fill">
              <a:extLst>
                <a:ext uri="{FF2B5EF4-FFF2-40B4-BE49-F238E27FC236}">
                  <a16:creationId xmlns:a16="http://schemas.microsoft.com/office/drawing/2014/main" id="{295C8540-F56E-201E-E3E4-85AF704C2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6120177"/>
              <a:ext cx="1722120" cy="1722120"/>
            </a:xfrm>
            <a:prstGeom prst="rect">
              <a:avLst/>
            </a:prstGeom>
          </p:spPr>
        </p:pic>
        <p:pic>
          <p:nvPicPr>
            <p:cNvPr id="36" name="Graphic 35" descr="Programmer female with solid fill">
              <a:extLst>
                <a:ext uri="{FF2B5EF4-FFF2-40B4-BE49-F238E27FC236}">
                  <a16:creationId xmlns:a16="http://schemas.microsoft.com/office/drawing/2014/main" id="{45FB1A4D-C93C-389B-AC6F-43E1EF8C8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6120177"/>
              <a:ext cx="1722120" cy="1722120"/>
            </a:xfrm>
            <a:prstGeom prst="rect">
              <a:avLst/>
            </a:prstGeom>
          </p:spPr>
        </p:pic>
        <p:pic>
          <p:nvPicPr>
            <p:cNvPr id="37" name="Graphic 36" descr="Programmer female with solid fill">
              <a:extLst>
                <a:ext uri="{FF2B5EF4-FFF2-40B4-BE49-F238E27FC236}">
                  <a16:creationId xmlns:a16="http://schemas.microsoft.com/office/drawing/2014/main" id="{14E80C13-8698-5991-7B73-031B1F1200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6120177"/>
              <a:ext cx="1722120" cy="1722120"/>
            </a:xfrm>
            <a:prstGeom prst="rect">
              <a:avLst/>
            </a:prstGeom>
          </p:spPr>
        </p:pic>
        <p:pic>
          <p:nvPicPr>
            <p:cNvPr id="39" name="Graphic 38" descr="Programmer female with solid fill">
              <a:extLst>
                <a:ext uri="{FF2B5EF4-FFF2-40B4-BE49-F238E27FC236}">
                  <a16:creationId xmlns:a16="http://schemas.microsoft.com/office/drawing/2014/main" id="{961249DD-1D65-701A-1093-92964E7BBF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7842297"/>
              <a:ext cx="1722120" cy="1722120"/>
            </a:xfrm>
            <a:prstGeom prst="rect">
              <a:avLst/>
            </a:prstGeom>
          </p:spPr>
        </p:pic>
        <p:pic>
          <p:nvPicPr>
            <p:cNvPr id="40" name="Graphic 39" descr="Programmer female with solid fill">
              <a:extLst>
                <a:ext uri="{FF2B5EF4-FFF2-40B4-BE49-F238E27FC236}">
                  <a16:creationId xmlns:a16="http://schemas.microsoft.com/office/drawing/2014/main" id="{87C41BC3-6BC2-B56B-D2E4-7F8D8F44F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7842297"/>
              <a:ext cx="1722120" cy="1722120"/>
            </a:xfrm>
            <a:prstGeom prst="rect">
              <a:avLst/>
            </a:prstGeom>
          </p:spPr>
        </p:pic>
        <p:pic>
          <p:nvPicPr>
            <p:cNvPr id="42" name="Graphic 41" descr="Programmer female with solid fill">
              <a:extLst>
                <a:ext uri="{FF2B5EF4-FFF2-40B4-BE49-F238E27FC236}">
                  <a16:creationId xmlns:a16="http://schemas.microsoft.com/office/drawing/2014/main" id="{C1B4B46E-EBD9-FB1E-1CF9-2562186A1D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7842297"/>
              <a:ext cx="1722120" cy="1722120"/>
            </a:xfrm>
            <a:prstGeom prst="rect">
              <a:avLst/>
            </a:prstGeom>
          </p:spPr>
        </p:pic>
        <p:pic>
          <p:nvPicPr>
            <p:cNvPr id="43" name="Graphic 42" descr="Programmer female with solid fill">
              <a:extLst>
                <a:ext uri="{FF2B5EF4-FFF2-40B4-BE49-F238E27FC236}">
                  <a16:creationId xmlns:a16="http://schemas.microsoft.com/office/drawing/2014/main" id="{FA2951CF-5640-AEDB-5DB5-44511D93E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7842297"/>
              <a:ext cx="1722120" cy="1722120"/>
            </a:xfrm>
            <a:prstGeom prst="rect">
              <a:avLst/>
            </a:prstGeom>
          </p:spPr>
        </p:pic>
        <p:pic>
          <p:nvPicPr>
            <p:cNvPr id="46" name="Graphic 45" descr="Programmer female with solid fill">
              <a:extLst>
                <a:ext uri="{FF2B5EF4-FFF2-40B4-BE49-F238E27FC236}">
                  <a16:creationId xmlns:a16="http://schemas.microsoft.com/office/drawing/2014/main" id="{A793DDCA-2635-9A83-3BD8-02D4A83E39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14026" y="9564417"/>
              <a:ext cx="1722120" cy="1722120"/>
            </a:xfrm>
            <a:prstGeom prst="rect">
              <a:avLst/>
            </a:prstGeom>
          </p:spPr>
        </p:pic>
        <p:pic>
          <p:nvPicPr>
            <p:cNvPr id="48" name="Graphic 47" descr="Programmer female with solid fill">
              <a:extLst>
                <a:ext uri="{FF2B5EF4-FFF2-40B4-BE49-F238E27FC236}">
                  <a16:creationId xmlns:a16="http://schemas.microsoft.com/office/drawing/2014/main" id="{5668DC19-AF6D-54F3-E3A9-C5FD9A1F91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36146" y="9564417"/>
              <a:ext cx="1722120" cy="1722120"/>
            </a:xfrm>
            <a:prstGeom prst="rect">
              <a:avLst/>
            </a:prstGeom>
          </p:spPr>
        </p:pic>
        <p:pic>
          <p:nvPicPr>
            <p:cNvPr id="49" name="Graphic 48" descr="Programmer female with solid fill">
              <a:extLst>
                <a:ext uri="{FF2B5EF4-FFF2-40B4-BE49-F238E27FC236}">
                  <a16:creationId xmlns:a16="http://schemas.microsoft.com/office/drawing/2014/main" id="{0294A62B-756F-1012-D903-DA59EE0D1B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8266" y="9564417"/>
              <a:ext cx="1722120" cy="1722120"/>
            </a:xfrm>
            <a:prstGeom prst="rect">
              <a:avLst/>
            </a:prstGeom>
          </p:spPr>
        </p:pic>
        <p:pic>
          <p:nvPicPr>
            <p:cNvPr id="52" name="Graphic 51" descr="Programmer female with solid fill">
              <a:extLst>
                <a:ext uri="{FF2B5EF4-FFF2-40B4-BE49-F238E27FC236}">
                  <a16:creationId xmlns:a16="http://schemas.microsoft.com/office/drawing/2014/main" id="{2A682E53-01B3-0473-0B64-36FAF2A36E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80386" y="9564417"/>
              <a:ext cx="1722120" cy="1722120"/>
            </a:xfrm>
            <a:prstGeom prst="rect">
              <a:avLst/>
            </a:prstGeom>
          </p:spPr>
        </p:pic>
      </p:grpSp>
      <p:sp>
        <p:nvSpPr>
          <p:cNvPr id="7" name="Slide Number Placeholder 6">
            <a:extLst>
              <a:ext uri="{FF2B5EF4-FFF2-40B4-BE49-F238E27FC236}">
                <a16:creationId xmlns:a16="http://schemas.microsoft.com/office/drawing/2014/main" id="{5705F3F5-43E7-A4EF-BC50-F526E61B2592}"/>
              </a:ext>
            </a:extLst>
          </p:cNvPr>
          <p:cNvSpPr>
            <a:spLocks noGrp="1"/>
          </p:cNvSpPr>
          <p:nvPr>
            <p:ph type="sldNum" sz="quarter" idx="12"/>
          </p:nvPr>
        </p:nvSpPr>
        <p:spPr/>
        <p:txBody>
          <a:bodyPr/>
          <a:lstStyle/>
          <a:p>
            <a:fld id="{2F6D149F-1CFC-430F-8801-82A19F0429FA}" type="slidenum">
              <a:rPr lang="en-US" smtClean="0"/>
              <a:t>56</a:t>
            </a:fld>
            <a:endParaRPr lang="en-US"/>
          </a:p>
        </p:txBody>
      </p:sp>
    </p:spTree>
    <p:extLst>
      <p:ext uri="{BB962C8B-B14F-4D97-AF65-F5344CB8AC3E}">
        <p14:creationId xmlns:p14="http://schemas.microsoft.com/office/powerpoint/2010/main" val="11111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nodeType="clickEffect">
                                  <p:stCondLst>
                                    <p:cond delay="0"/>
                                  </p:stCondLst>
                                  <p:endCondLst>
                                    <p:cond evt="onNext" delay="0">
                                      <p:tgtEl>
                                        <p:sldTgt/>
                                      </p:tgtEl>
                                    </p:cond>
                                  </p:endCondLst>
                                  <p:childTnLst>
                                    <p:animMotion origin="layout" path="M 0 -2.59259E-6 L 0 -0.50231 " pathEditMode="relative" rAng="0" ptsTypes="AA">
                                      <p:cBhvr>
                                        <p:cTn id="6" dur="500" fill="hold"/>
                                        <p:tgtEl>
                                          <p:spTgt spid="58"/>
                                        </p:tgtEl>
                                        <p:attrNameLst>
                                          <p:attrName>ppt_x</p:attrName>
                                          <p:attrName>ppt_y</p:attrName>
                                        </p:attrNameLst>
                                      </p:cBhvr>
                                      <p:rCtr x="0" y="-2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C9A9-1CCA-EC74-6154-A2C2B1005A01}"/>
              </a:ext>
            </a:extLst>
          </p:cNvPr>
          <p:cNvSpPr>
            <a:spLocks noGrp="1"/>
          </p:cNvSpPr>
          <p:nvPr>
            <p:ph type="title"/>
          </p:nvPr>
        </p:nvSpPr>
        <p:spPr/>
        <p:txBody>
          <a:bodyPr/>
          <a:lstStyle/>
          <a:p>
            <a:r>
              <a:rPr lang="en-US" dirty="0"/>
              <a:t>So how do we learn?</a:t>
            </a:r>
          </a:p>
        </p:txBody>
      </p:sp>
      <p:sp>
        <p:nvSpPr>
          <p:cNvPr id="3" name="Text Placeholder 2">
            <a:extLst>
              <a:ext uri="{FF2B5EF4-FFF2-40B4-BE49-F238E27FC236}">
                <a16:creationId xmlns:a16="http://schemas.microsoft.com/office/drawing/2014/main" id="{18DFA9B5-E3BD-2F44-BD31-F6BEF0976B2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C128F27-E6D0-1F8C-B572-2F243E7C52CE}"/>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D85D8F28-BDF9-C90A-71BC-A52E01879361}"/>
              </a:ext>
            </a:extLst>
          </p:cNvPr>
          <p:cNvSpPr>
            <a:spLocks noGrp="1"/>
          </p:cNvSpPr>
          <p:nvPr>
            <p:ph type="sldNum" sz="quarter" idx="12"/>
          </p:nvPr>
        </p:nvSpPr>
        <p:spPr/>
        <p:txBody>
          <a:bodyPr/>
          <a:lstStyle/>
          <a:p>
            <a:fld id="{2F6D149F-1CFC-430F-8801-82A19F0429FA}" type="slidenum">
              <a:rPr lang="en-US" smtClean="0"/>
              <a:t>57</a:t>
            </a:fld>
            <a:endParaRPr lang="en-US"/>
          </a:p>
        </p:txBody>
      </p:sp>
    </p:spTree>
    <p:extLst>
      <p:ext uri="{BB962C8B-B14F-4D97-AF65-F5344CB8AC3E}">
        <p14:creationId xmlns:p14="http://schemas.microsoft.com/office/powerpoint/2010/main" val="2868532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4A9113-A86E-4C4F-15F6-7D24DEEA39B0}"/>
              </a:ext>
            </a:extLst>
          </p:cNvPr>
          <p:cNvSpPr>
            <a:spLocks noGrp="1"/>
          </p:cNvSpPr>
          <p:nvPr>
            <p:ph type="title"/>
          </p:nvPr>
        </p:nvSpPr>
        <p:spPr/>
        <p:txBody>
          <a:bodyPr/>
          <a:lstStyle/>
          <a:p>
            <a:r>
              <a:rPr lang="en-US" dirty="0"/>
              <a:t>Let's look at DDD!</a:t>
            </a:r>
          </a:p>
        </p:txBody>
      </p:sp>
      <p:sp>
        <p:nvSpPr>
          <p:cNvPr id="8" name="Text Placeholder 7">
            <a:extLst>
              <a:ext uri="{FF2B5EF4-FFF2-40B4-BE49-F238E27FC236}">
                <a16:creationId xmlns:a16="http://schemas.microsoft.com/office/drawing/2014/main" id="{2F0A012F-99C4-65EB-1646-818B8DD6A59A}"/>
              </a:ext>
            </a:extLst>
          </p:cNvPr>
          <p:cNvSpPr>
            <a:spLocks noGrp="1"/>
          </p:cNvSpPr>
          <p:nvPr>
            <p:ph type="body" idx="1"/>
          </p:nvPr>
        </p:nvSpPr>
        <p:spPr/>
        <p:txBody>
          <a:bodyPr/>
          <a:lstStyle/>
          <a:p>
            <a:r>
              <a:rPr lang="en-US" dirty="0"/>
              <a:t>(Thanks to Chris Simon!)</a:t>
            </a:r>
          </a:p>
        </p:txBody>
      </p:sp>
      <p:sp>
        <p:nvSpPr>
          <p:cNvPr id="6" name="Footer Placeholder 5">
            <a:extLst>
              <a:ext uri="{FF2B5EF4-FFF2-40B4-BE49-F238E27FC236}">
                <a16:creationId xmlns:a16="http://schemas.microsoft.com/office/drawing/2014/main" id="{66FAC8AB-BE49-4537-67B1-6558BC28FD56}"/>
              </a:ext>
            </a:extLst>
          </p:cNvPr>
          <p:cNvSpPr>
            <a:spLocks noGrp="1"/>
          </p:cNvSpPr>
          <p:nvPr>
            <p:ph type="ftr" sz="quarter" idx="11"/>
          </p:nvPr>
        </p:nvSpPr>
        <p:spPr>
          <a:xfrm>
            <a:off x="4876800" y="6538912"/>
            <a:ext cx="4114800" cy="365125"/>
          </a:xfrm>
        </p:spPr>
        <p:txBody>
          <a:bodyPr/>
          <a:lstStyle/>
          <a:p>
            <a:r>
              <a:rPr lang="en-US"/>
              <a:t>hillelwayne.com/talks/ese/ddd</a:t>
            </a:r>
          </a:p>
        </p:txBody>
      </p:sp>
      <p:sp>
        <p:nvSpPr>
          <p:cNvPr id="2" name="Slide Number Placeholder 1">
            <a:extLst>
              <a:ext uri="{FF2B5EF4-FFF2-40B4-BE49-F238E27FC236}">
                <a16:creationId xmlns:a16="http://schemas.microsoft.com/office/drawing/2014/main" id="{7943BD5B-01C7-3EFD-6862-E9358C00778A}"/>
              </a:ext>
            </a:extLst>
          </p:cNvPr>
          <p:cNvSpPr>
            <a:spLocks noGrp="1"/>
          </p:cNvSpPr>
          <p:nvPr>
            <p:ph type="sldNum" sz="quarter" idx="12"/>
          </p:nvPr>
        </p:nvSpPr>
        <p:spPr/>
        <p:txBody>
          <a:bodyPr/>
          <a:lstStyle/>
          <a:p>
            <a:fld id="{2F6D149F-1CFC-430F-8801-82A19F0429FA}" type="slidenum">
              <a:rPr lang="en-US" smtClean="0"/>
              <a:t>58</a:t>
            </a:fld>
            <a:endParaRPr lang="en-US"/>
          </a:p>
        </p:txBody>
      </p:sp>
    </p:spTree>
    <p:extLst>
      <p:ext uri="{BB962C8B-B14F-4D97-AF65-F5344CB8AC3E}">
        <p14:creationId xmlns:p14="http://schemas.microsoft.com/office/powerpoint/2010/main" val="2794056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4607-2B12-956F-2886-44F10477C9C5}"/>
              </a:ext>
            </a:extLst>
          </p:cNvPr>
          <p:cNvSpPr>
            <a:spLocks noGrp="1"/>
          </p:cNvSpPr>
          <p:nvPr>
            <p:ph type="title"/>
          </p:nvPr>
        </p:nvSpPr>
        <p:spPr/>
        <p:txBody>
          <a:bodyPr/>
          <a:lstStyle/>
          <a:p>
            <a:r>
              <a:rPr lang="en-US" dirty="0"/>
              <a:t>See website for papers!</a:t>
            </a:r>
          </a:p>
        </p:txBody>
      </p:sp>
      <p:sp>
        <p:nvSpPr>
          <p:cNvPr id="3" name="Text Placeholder 2">
            <a:extLst>
              <a:ext uri="{FF2B5EF4-FFF2-40B4-BE49-F238E27FC236}">
                <a16:creationId xmlns:a16="http://schemas.microsoft.com/office/drawing/2014/main" id="{96D7290E-F064-2A2B-D6D4-641DD26580D8}"/>
              </a:ext>
            </a:extLst>
          </p:cNvPr>
          <p:cNvSpPr>
            <a:spLocks noGrp="1"/>
          </p:cNvSpPr>
          <p:nvPr>
            <p:ph type="body" idx="1"/>
          </p:nvPr>
        </p:nvSpPr>
        <p:spPr/>
        <p:txBody>
          <a:bodyPr/>
          <a:lstStyle/>
          <a:p>
            <a:r>
              <a:rPr lang="en-US" dirty="0"/>
              <a:t>www.hillelwayne.com/talks/ese/ddd</a:t>
            </a:r>
          </a:p>
        </p:txBody>
      </p:sp>
      <p:sp>
        <p:nvSpPr>
          <p:cNvPr id="5" name="Footer Placeholder 4">
            <a:extLst>
              <a:ext uri="{FF2B5EF4-FFF2-40B4-BE49-F238E27FC236}">
                <a16:creationId xmlns:a16="http://schemas.microsoft.com/office/drawing/2014/main" id="{6222CE81-3D43-E60C-9CB6-1DBA11233E33}"/>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D725968C-5283-64BF-C09B-03F9C65E0E8A}"/>
              </a:ext>
            </a:extLst>
          </p:cNvPr>
          <p:cNvSpPr>
            <a:spLocks noGrp="1"/>
          </p:cNvSpPr>
          <p:nvPr>
            <p:ph type="sldNum" sz="quarter" idx="12"/>
          </p:nvPr>
        </p:nvSpPr>
        <p:spPr/>
        <p:txBody>
          <a:bodyPr/>
          <a:lstStyle/>
          <a:p>
            <a:fld id="{2F6D149F-1CFC-430F-8801-82A19F0429FA}" type="slidenum">
              <a:rPr lang="en-US" smtClean="0"/>
              <a:t>59</a:t>
            </a:fld>
            <a:endParaRPr lang="en-US"/>
          </a:p>
        </p:txBody>
      </p:sp>
    </p:spTree>
    <p:extLst>
      <p:ext uri="{BB962C8B-B14F-4D97-AF65-F5344CB8AC3E}">
        <p14:creationId xmlns:p14="http://schemas.microsoft.com/office/powerpoint/2010/main" val="86195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1003B6-4989-FE43-B309-B00AA72CD885}"/>
              </a:ext>
            </a:extLst>
          </p:cNvPr>
          <p:cNvGrpSpPr/>
          <p:nvPr/>
        </p:nvGrpSpPr>
        <p:grpSpPr>
          <a:xfrm>
            <a:off x="5874796" y="2989289"/>
            <a:ext cx="1580117" cy="2592502"/>
            <a:chOff x="5072056" y="3047162"/>
            <a:chExt cx="1580117" cy="2592502"/>
          </a:xfrm>
        </p:grpSpPr>
        <p:pic>
          <p:nvPicPr>
            <p:cNvPr id="4" name="Graphic 3" descr="Man with solid fill">
              <a:extLst>
                <a:ext uri="{FF2B5EF4-FFF2-40B4-BE49-F238E27FC236}">
                  <a16:creationId xmlns:a16="http://schemas.microsoft.com/office/drawing/2014/main" id="{9605AE2B-24EF-5303-023C-432C9097C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2056" y="4059547"/>
              <a:ext cx="1580117" cy="1580117"/>
            </a:xfrm>
            <a:prstGeom prst="rect">
              <a:avLst/>
            </a:prstGeom>
          </p:spPr>
        </p:pic>
        <p:pic>
          <p:nvPicPr>
            <p:cNvPr id="3" name="Picture 2">
              <a:extLst>
                <a:ext uri="{FF2B5EF4-FFF2-40B4-BE49-F238E27FC236}">
                  <a16:creationId xmlns:a16="http://schemas.microsoft.com/office/drawing/2014/main" id="{B4C3581F-D757-25D5-2886-894B64DED0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56895" y="3047162"/>
              <a:ext cx="1410441" cy="1580118"/>
            </a:xfrm>
            <a:prstGeom prst="rect">
              <a:avLst/>
            </a:prstGeom>
          </p:spPr>
        </p:pic>
      </p:grpSp>
      <p:pic>
        <p:nvPicPr>
          <p:cNvPr id="6" name="Graphic 5">
            <a:extLst>
              <a:ext uri="{FF2B5EF4-FFF2-40B4-BE49-F238E27FC236}">
                <a16:creationId xmlns:a16="http://schemas.microsoft.com/office/drawing/2014/main" id="{5467B199-B3B4-9662-EF3D-A0C53E3003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065" y="1893786"/>
            <a:ext cx="5748613" cy="803115"/>
          </a:xfrm>
          <a:prstGeom prst="rect">
            <a:avLst/>
          </a:prstGeom>
        </p:spPr>
      </p:pic>
      <p:sp>
        <p:nvSpPr>
          <p:cNvPr id="7" name="Rectangle 6">
            <a:extLst>
              <a:ext uri="{FF2B5EF4-FFF2-40B4-BE49-F238E27FC236}">
                <a16:creationId xmlns:a16="http://schemas.microsoft.com/office/drawing/2014/main" id="{A0127B7C-953F-EE18-6C77-09E55A44BDB4}"/>
              </a:ext>
            </a:extLst>
          </p:cNvPr>
          <p:cNvSpPr/>
          <p:nvPr/>
        </p:nvSpPr>
        <p:spPr>
          <a:xfrm>
            <a:off x="8856887" y="1833678"/>
            <a:ext cx="1237839" cy="923330"/>
          </a:xfrm>
          <a:prstGeom prst="rect">
            <a:avLst/>
          </a:prstGeom>
          <a:noFill/>
        </p:spPr>
        <p:txBody>
          <a:bodyPr wrap="none" lIns="91440" tIns="45720" rIns="91440" bIns="45720">
            <a:spAutoFit/>
          </a:bodyPr>
          <a:lstStyle/>
          <a:p>
            <a:pPr algn="ctr"/>
            <a:r>
              <a:rPr lang="en-US" sz="5400" dirty="0"/>
              <a:t>€€€</a:t>
            </a:r>
            <a:endParaRPr lang="en-US" sz="5400" cap="none" spc="0" dirty="0">
              <a:ln w="0"/>
              <a:solidFill>
                <a:schemeClr val="tx1"/>
              </a:solidFill>
              <a:effectLst>
                <a:outerShdw blurRad="38100" dist="19050" dir="2700000" algn="tl" rotWithShape="0">
                  <a:schemeClr val="dk1">
                    <a:alpha val="40000"/>
                  </a:schemeClr>
                </a:outerShdw>
              </a:effectLst>
            </a:endParaRPr>
          </a:p>
        </p:txBody>
      </p:sp>
      <p:grpSp>
        <p:nvGrpSpPr>
          <p:cNvPr id="8" name="Group 7">
            <a:extLst>
              <a:ext uri="{FF2B5EF4-FFF2-40B4-BE49-F238E27FC236}">
                <a16:creationId xmlns:a16="http://schemas.microsoft.com/office/drawing/2014/main" id="{FFEB1260-1F90-D6FF-B39E-208BC678E17A}"/>
              </a:ext>
            </a:extLst>
          </p:cNvPr>
          <p:cNvGrpSpPr/>
          <p:nvPr/>
        </p:nvGrpSpPr>
        <p:grpSpPr>
          <a:xfrm flipH="1">
            <a:off x="5959635" y="2989289"/>
            <a:ext cx="1580117" cy="2592502"/>
            <a:chOff x="5072056" y="3047162"/>
            <a:chExt cx="1580117" cy="2592502"/>
          </a:xfrm>
        </p:grpSpPr>
        <p:pic>
          <p:nvPicPr>
            <p:cNvPr id="9" name="Graphic 8" descr="Man with solid fill">
              <a:extLst>
                <a:ext uri="{FF2B5EF4-FFF2-40B4-BE49-F238E27FC236}">
                  <a16:creationId xmlns:a16="http://schemas.microsoft.com/office/drawing/2014/main" id="{1F9D421D-33E9-FE1C-B46C-485A4DEA35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2056" y="4059547"/>
              <a:ext cx="1580117" cy="1580117"/>
            </a:xfrm>
            <a:prstGeom prst="rect">
              <a:avLst/>
            </a:prstGeom>
          </p:spPr>
        </p:pic>
        <p:pic>
          <p:nvPicPr>
            <p:cNvPr id="10" name="Picture 9">
              <a:extLst>
                <a:ext uri="{FF2B5EF4-FFF2-40B4-BE49-F238E27FC236}">
                  <a16:creationId xmlns:a16="http://schemas.microsoft.com/office/drawing/2014/main" id="{46982199-282F-07DB-9D41-ABEE0437B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56895" y="3047162"/>
              <a:ext cx="1410441" cy="1580118"/>
            </a:xfrm>
            <a:prstGeom prst="rect">
              <a:avLst/>
            </a:prstGeom>
          </p:spPr>
        </p:pic>
      </p:grpSp>
      <p:sp>
        <p:nvSpPr>
          <p:cNvPr id="12" name="Footer Placeholder 11">
            <a:extLst>
              <a:ext uri="{FF2B5EF4-FFF2-40B4-BE49-F238E27FC236}">
                <a16:creationId xmlns:a16="http://schemas.microsoft.com/office/drawing/2014/main" id="{EAB41A80-7ABE-C156-B59D-6FBE4322877F}"/>
              </a:ext>
            </a:extLst>
          </p:cNvPr>
          <p:cNvSpPr>
            <a:spLocks noGrp="1"/>
          </p:cNvSpPr>
          <p:nvPr>
            <p:ph type="ftr" sz="quarter" idx="11"/>
          </p:nvPr>
        </p:nvSpPr>
        <p:spPr/>
        <p:txBody>
          <a:bodyPr/>
          <a:lstStyle/>
          <a:p>
            <a:r>
              <a:rPr lang="en-US"/>
              <a:t>hillelwayne.com/talks/ese/ddd</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56118E-5FAC-731F-41AE-FE105BD1715A}"/>
                  </a:ext>
                </a:extLst>
              </p:cNvPr>
              <p:cNvSpPr txBox="1"/>
              <p:nvPr/>
            </p:nvSpPr>
            <p:spPr>
              <a:xfrm>
                <a:off x="1827027" y="1954833"/>
                <a:ext cx="2989521" cy="681020"/>
              </a:xfrm>
              <a:prstGeom prst="rect">
                <a:avLst/>
              </a:prstGeom>
              <a:noFill/>
            </p:spPr>
            <p:txBody>
              <a:bodyPr wrap="square" rtlCol="0">
                <a:spAutoFit/>
              </a:bodyPr>
              <a:lstStyle/>
              <a:p>
                <a14:m>
                  <m:oMath xmlns:m="http://schemas.openxmlformats.org/officeDocument/2006/math">
                    <m:r>
                      <a:rPr lang="en-US" sz="2400" b="1" i="1" smtClean="0">
                        <a:latin typeface="Cambria Math" panose="02040503050406030204" pitchFamily="18" charset="0"/>
                      </a:rPr>
                      <m:t>𝒊</m:t>
                    </m:r>
                    <m:r>
                      <a:rPr lang="en-US" sz="2400" b="1" i="1" smtClean="0">
                        <a:latin typeface="Cambria Math" panose="02040503050406030204" pitchFamily="18" charset="0"/>
                      </a:rPr>
                      <m:t>ℏ</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m:t>
                        </m:r>
                      </m:num>
                      <m:den>
                        <m:r>
                          <a:rPr lang="en-US" sz="2400" b="1" i="1" smtClean="0">
                            <a:latin typeface="Cambria Math" panose="02040503050406030204" pitchFamily="18" charset="0"/>
                          </a:rPr>
                          <m:t>𝝏</m:t>
                        </m:r>
                        <m:r>
                          <a:rPr lang="en-US" sz="2400" b="1" i="1" smtClean="0">
                            <a:latin typeface="Cambria Math" panose="02040503050406030204" pitchFamily="18" charset="0"/>
                          </a:rPr>
                          <m:t>𝒕</m:t>
                        </m:r>
                      </m:den>
                    </m:f>
                    <m:r>
                      <a:rPr lang="en-US" sz="2400" b="1" i="0" smtClean="0">
                        <a:latin typeface="Cambria Math" panose="02040503050406030204" pitchFamily="18" charset="0"/>
                      </a:rPr>
                      <m:t>𝚿</m:t>
                    </m:r>
                    <m:r>
                      <a:rPr lang="en-US" sz="2400" b="1" i="1" smtClean="0">
                        <a:latin typeface="Cambria Math" panose="02040503050406030204" pitchFamily="18" charset="0"/>
                        <a:ea typeface="Cambria Math" panose="02040503050406030204" pitchFamily="18" charset="0"/>
                      </a:rPr>
                      <m:t>=−</m:t>
                    </m:r>
                    <m:f>
                      <m:fPr>
                        <m:ctrlPr>
                          <a:rPr lang="en-US" sz="2400" b="1" i="1" smtClean="0">
                            <a:latin typeface="Cambria Math" panose="02040503050406030204" pitchFamily="18" charset="0"/>
                            <a:ea typeface="Cambria Math" panose="02040503050406030204" pitchFamily="18" charset="0"/>
                          </a:rPr>
                        </m:ctrlPr>
                      </m:fPr>
                      <m:num>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ℏ</m:t>
                            </m:r>
                          </m:e>
                          <m:sup>
                            <m:r>
                              <a:rPr lang="en-US" sz="2400" b="1" i="1" smtClean="0">
                                <a:latin typeface="Cambria Math" panose="02040503050406030204" pitchFamily="18" charset="0"/>
                                <a:ea typeface="Cambria Math" panose="02040503050406030204" pitchFamily="18" charset="0"/>
                              </a:rPr>
                              <m:t>𝟐</m:t>
                            </m:r>
                          </m:sup>
                        </m:sSup>
                      </m:num>
                      <m:den>
                        <m:r>
                          <a:rPr lang="en-US" sz="2400" b="1" i="1" smtClean="0">
                            <a:latin typeface="Cambria Math" panose="02040503050406030204" pitchFamily="18" charset="0"/>
                            <a:ea typeface="Cambria Math" panose="02040503050406030204" pitchFamily="18" charset="0"/>
                          </a:rPr>
                          <m:t>𝟐</m:t>
                        </m:r>
                        <m:r>
                          <a:rPr lang="en-US" sz="2400" b="1" i="1" smtClean="0">
                            <a:latin typeface="Cambria Math" panose="02040503050406030204" pitchFamily="18" charset="0"/>
                            <a:ea typeface="Cambria Math" panose="02040503050406030204" pitchFamily="18" charset="0"/>
                          </a:rPr>
                          <m:t>𝒎</m:t>
                        </m:r>
                      </m:den>
                    </m:f>
                    <m:f>
                      <m:fPr>
                        <m:ctrlPr>
                          <a:rPr lang="en-US" sz="2400" b="1" i="1" smtClean="0">
                            <a:latin typeface="Cambria Math" panose="02040503050406030204" pitchFamily="18" charset="0"/>
                            <a:ea typeface="Cambria Math" panose="02040503050406030204" pitchFamily="18" charset="0"/>
                          </a:rPr>
                        </m:ctrlPr>
                      </m:fPr>
                      <m:num>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m:t>
                            </m:r>
                          </m:e>
                          <m:sup>
                            <m:r>
                              <a:rPr lang="en-US" sz="2400" b="1" i="1" smtClean="0">
                                <a:latin typeface="Cambria Math" panose="02040503050406030204" pitchFamily="18" charset="0"/>
                                <a:ea typeface="Cambria Math" panose="02040503050406030204" pitchFamily="18" charset="0"/>
                              </a:rPr>
                              <m:t>𝟐</m:t>
                            </m:r>
                          </m:sup>
                        </m:sSup>
                      </m:num>
                      <m:den>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𝒙</m:t>
                            </m:r>
                          </m:e>
                          <m:sup>
                            <m:r>
                              <a:rPr lang="en-US" sz="2400" b="1" i="1" smtClean="0">
                                <a:latin typeface="Cambria Math" panose="02040503050406030204" pitchFamily="18" charset="0"/>
                                <a:ea typeface="Cambria Math" panose="02040503050406030204" pitchFamily="18" charset="0"/>
                              </a:rPr>
                              <m:t>𝟐</m:t>
                            </m:r>
                          </m:sup>
                        </m:sSup>
                      </m:den>
                    </m:f>
                    <m:r>
                      <a:rPr lang="en-US" sz="2400" b="1" i="0" smtClean="0">
                        <a:latin typeface="Cambria Math" panose="02040503050406030204" pitchFamily="18" charset="0"/>
                        <a:ea typeface="Cambria Math" panose="02040503050406030204" pitchFamily="18" charset="0"/>
                      </a:rPr>
                      <m:t>𝚿</m:t>
                    </m:r>
                  </m:oMath>
                </a14:m>
                <a:r>
                  <a:rPr lang="en-US" sz="2400" b="1" dirty="0"/>
                  <a:t> </a:t>
                </a:r>
              </a:p>
            </p:txBody>
          </p:sp>
        </mc:Choice>
        <mc:Fallback xmlns="">
          <p:sp>
            <p:nvSpPr>
              <p:cNvPr id="2" name="TextBox 1">
                <a:extLst>
                  <a:ext uri="{FF2B5EF4-FFF2-40B4-BE49-F238E27FC236}">
                    <a16:creationId xmlns:a16="http://schemas.microsoft.com/office/drawing/2014/main" id="{D456118E-5FAC-731F-41AE-FE105BD1715A}"/>
                  </a:ext>
                </a:extLst>
              </p:cNvPr>
              <p:cNvSpPr txBox="1">
                <a:spLocks noRot="1" noChangeAspect="1" noMove="1" noResize="1" noEditPoints="1" noAdjustHandles="1" noChangeArrowheads="1" noChangeShapeType="1" noTextEdit="1"/>
              </p:cNvSpPr>
              <p:nvPr/>
            </p:nvSpPr>
            <p:spPr>
              <a:xfrm>
                <a:off x="1827027" y="1954833"/>
                <a:ext cx="2989521" cy="681020"/>
              </a:xfrm>
              <a:prstGeom prst="rect">
                <a:avLst/>
              </a:prstGeom>
              <a:blipFill>
                <a:blip r:embed="rId9"/>
                <a:stretch>
                  <a:fillRect/>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883D43E4-B330-8D93-FD72-3B7C44BEB17F}"/>
              </a:ext>
            </a:extLst>
          </p:cNvPr>
          <p:cNvSpPr>
            <a:spLocks noGrp="1"/>
          </p:cNvSpPr>
          <p:nvPr>
            <p:ph type="sldNum" sz="quarter" idx="12"/>
          </p:nvPr>
        </p:nvSpPr>
        <p:spPr/>
        <p:txBody>
          <a:bodyPr/>
          <a:lstStyle/>
          <a:p>
            <a:fld id="{2F6D149F-1CFC-430F-8801-82A19F0429FA}" type="slidenum">
              <a:rPr lang="en-US" smtClean="0"/>
              <a:t>6</a:t>
            </a:fld>
            <a:endParaRPr lang="en-US"/>
          </a:p>
        </p:txBody>
      </p:sp>
    </p:spTree>
    <p:extLst>
      <p:ext uri="{BB962C8B-B14F-4D97-AF65-F5344CB8AC3E}">
        <p14:creationId xmlns:p14="http://schemas.microsoft.com/office/powerpoint/2010/main" val="12903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C3B-3866-6296-839D-DF8678A40753}"/>
              </a:ext>
            </a:extLst>
          </p:cNvPr>
          <p:cNvSpPr>
            <a:spLocks noGrp="1"/>
          </p:cNvSpPr>
          <p:nvPr>
            <p:ph type="title"/>
          </p:nvPr>
        </p:nvSpPr>
        <p:spPr/>
        <p:txBody>
          <a:bodyPr/>
          <a:lstStyle/>
          <a:p>
            <a:r>
              <a:rPr lang="en-US" dirty="0"/>
              <a:t>Websites</a:t>
            </a:r>
          </a:p>
        </p:txBody>
      </p:sp>
      <p:sp>
        <p:nvSpPr>
          <p:cNvPr id="3" name="Text Placeholder 2">
            <a:extLst>
              <a:ext uri="{FF2B5EF4-FFF2-40B4-BE49-F238E27FC236}">
                <a16:creationId xmlns:a16="http://schemas.microsoft.com/office/drawing/2014/main" id="{9E13ED9D-4089-3F73-AB70-BC3B1AECD7BE}"/>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F152EED-3816-077B-E3C2-41A1A0B0AABC}"/>
              </a:ext>
            </a:extLst>
          </p:cNvPr>
          <p:cNvSpPr>
            <a:spLocks noGrp="1"/>
          </p:cNvSpPr>
          <p:nvPr>
            <p:ph type="ftr" sz="quarter" idx="11"/>
          </p:nvPr>
        </p:nvSpPr>
        <p:spPr/>
        <p:txBody>
          <a:bodyPr/>
          <a:lstStyle/>
          <a:p>
            <a:r>
              <a:rPr lang="en-US"/>
              <a:t>hillelwayne.com/talks/ese/ddd</a:t>
            </a:r>
          </a:p>
        </p:txBody>
      </p:sp>
      <p:pic>
        <p:nvPicPr>
          <p:cNvPr id="7" name="Picture 6">
            <a:extLst>
              <a:ext uri="{FF2B5EF4-FFF2-40B4-BE49-F238E27FC236}">
                <a16:creationId xmlns:a16="http://schemas.microsoft.com/office/drawing/2014/main" id="{26A0AA00-60A7-9DAF-740E-3D6CC54A849F}"/>
              </a:ext>
            </a:extLst>
          </p:cNvPr>
          <p:cNvPicPr>
            <a:picLocks noChangeAspect="1"/>
          </p:cNvPicPr>
          <p:nvPr/>
        </p:nvPicPr>
        <p:blipFill>
          <a:blip r:embed="rId2"/>
          <a:stretch>
            <a:fillRect/>
          </a:stretch>
        </p:blipFill>
        <p:spPr>
          <a:xfrm>
            <a:off x="0" y="394112"/>
            <a:ext cx="12192000" cy="6069775"/>
          </a:xfrm>
          <a:prstGeom prst="rect">
            <a:avLst/>
          </a:prstGeom>
        </p:spPr>
      </p:pic>
      <p:sp>
        <p:nvSpPr>
          <p:cNvPr id="6" name="Slide Number Placeholder 5">
            <a:extLst>
              <a:ext uri="{FF2B5EF4-FFF2-40B4-BE49-F238E27FC236}">
                <a16:creationId xmlns:a16="http://schemas.microsoft.com/office/drawing/2014/main" id="{347A7F61-F6F3-E886-F8FB-F8C2CE33AA27}"/>
              </a:ext>
            </a:extLst>
          </p:cNvPr>
          <p:cNvSpPr>
            <a:spLocks noGrp="1"/>
          </p:cNvSpPr>
          <p:nvPr>
            <p:ph type="sldNum" sz="quarter" idx="12"/>
          </p:nvPr>
        </p:nvSpPr>
        <p:spPr/>
        <p:txBody>
          <a:bodyPr/>
          <a:lstStyle/>
          <a:p>
            <a:fld id="{2F6D149F-1CFC-430F-8801-82A19F0429FA}" type="slidenum">
              <a:rPr lang="en-US" smtClean="0"/>
              <a:t>60</a:t>
            </a:fld>
            <a:endParaRPr lang="en-US"/>
          </a:p>
        </p:txBody>
      </p:sp>
    </p:spTree>
    <p:extLst>
      <p:ext uri="{BB962C8B-B14F-4D97-AF65-F5344CB8AC3E}">
        <p14:creationId xmlns:p14="http://schemas.microsoft.com/office/powerpoint/2010/main" val="200751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B55E-9242-4339-D00F-4AD871940140}"/>
              </a:ext>
            </a:extLst>
          </p:cNvPr>
          <p:cNvSpPr>
            <a:spLocks noGrp="1"/>
          </p:cNvSpPr>
          <p:nvPr>
            <p:ph type="title"/>
          </p:nvPr>
        </p:nvSpPr>
        <p:spPr/>
        <p:txBody>
          <a:bodyPr/>
          <a:lstStyle/>
          <a:p>
            <a:r>
              <a:rPr lang="en-US" dirty="0"/>
              <a:t>Survey Paper</a:t>
            </a:r>
          </a:p>
        </p:txBody>
      </p:sp>
      <p:sp>
        <p:nvSpPr>
          <p:cNvPr id="3" name="Text Placeholder 2">
            <a:extLst>
              <a:ext uri="{FF2B5EF4-FFF2-40B4-BE49-F238E27FC236}">
                <a16:creationId xmlns:a16="http://schemas.microsoft.com/office/drawing/2014/main" id="{F689D136-3204-96C2-E080-AAF515BA8DB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7228087-E855-6431-3431-3C07774D7BD1}"/>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A9F11DA8-FBB5-0D75-A36F-265CBDA055FA}"/>
              </a:ext>
            </a:extLst>
          </p:cNvPr>
          <p:cNvSpPr>
            <a:spLocks noGrp="1"/>
          </p:cNvSpPr>
          <p:nvPr>
            <p:ph type="sldNum" sz="quarter" idx="12"/>
          </p:nvPr>
        </p:nvSpPr>
        <p:spPr/>
        <p:txBody>
          <a:bodyPr/>
          <a:lstStyle/>
          <a:p>
            <a:fld id="{2F6D149F-1CFC-430F-8801-82A19F0429FA}" type="slidenum">
              <a:rPr lang="en-US" smtClean="0"/>
              <a:t>61</a:t>
            </a:fld>
            <a:endParaRPr lang="en-US"/>
          </a:p>
        </p:txBody>
      </p:sp>
    </p:spTree>
    <p:extLst>
      <p:ext uri="{BB962C8B-B14F-4D97-AF65-F5344CB8AC3E}">
        <p14:creationId xmlns:p14="http://schemas.microsoft.com/office/powerpoint/2010/main" val="3241032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76327E8-DFBC-9760-BE10-C1B31925C1A3}"/>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0D4C4B7F-BE03-E284-7467-71E6018E2A36}"/>
              </a:ext>
            </a:extLst>
          </p:cNvPr>
          <p:cNvSpPr>
            <a:spLocks noGrp="1"/>
          </p:cNvSpPr>
          <p:nvPr>
            <p:ph type="ftr" sz="quarter" idx="11"/>
          </p:nvPr>
        </p:nvSpPr>
        <p:spPr/>
        <p:txBody>
          <a:bodyPr/>
          <a:lstStyle/>
          <a:p>
            <a:r>
              <a:rPr lang="en-US"/>
              <a:t>hillelwayne.com/talks/ese/ddd</a:t>
            </a:r>
          </a:p>
        </p:txBody>
      </p:sp>
      <p:pic>
        <p:nvPicPr>
          <p:cNvPr id="17" name="Content Placeholder 16">
            <a:extLst>
              <a:ext uri="{FF2B5EF4-FFF2-40B4-BE49-F238E27FC236}">
                <a16:creationId xmlns:a16="http://schemas.microsoft.com/office/drawing/2014/main" id="{4FEF357C-504B-3AEB-8A6F-76C0E9489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470" y="1537"/>
            <a:ext cx="8933059" cy="13074749"/>
          </a:xfrm>
          <a:prstGeom prst="rect">
            <a:avLst/>
          </a:prstGeom>
        </p:spPr>
      </p:pic>
      <p:sp>
        <p:nvSpPr>
          <p:cNvPr id="3" name="Title 2">
            <a:extLst>
              <a:ext uri="{FF2B5EF4-FFF2-40B4-BE49-F238E27FC236}">
                <a16:creationId xmlns:a16="http://schemas.microsoft.com/office/drawing/2014/main" id="{8A1D5714-C4A2-80F4-B4A0-ABB4D8C98BCF}"/>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E65A2030-1FD2-FFDD-DD2D-13C3694B3912}"/>
              </a:ext>
            </a:extLst>
          </p:cNvPr>
          <p:cNvSpPr>
            <a:spLocks noGrp="1"/>
          </p:cNvSpPr>
          <p:nvPr>
            <p:ph type="sldNum" sz="quarter" idx="12"/>
          </p:nvPr>
        </p:nvSpPr>
        <p:spPr/>
        <p:txBody>
          <a:bodyPr/>
          <a:lstStyle/>
          <a:p>
            <a:fld id="{2F6D149F-1CFC-430F-8801-82A19F0429FA}" type="slidenum">
              <a:rPr lang="en-US" smtClean="0"/>
              <a:t>62</a:t>
            </a:fld>
            <a:endParaRPr lang="en-US"/>
          </a:p>
        </p:txBody>
      </p:sp>
    </p:spTree>
    <p:extLst>
      <p:ext uri="{BB962C8B-B14F-4D97-AF65-F5344CB8AC3E}">
        <p14:creationId xmlns:p14="http://schemas.microsoft.com/office/powerpoint/2010/main" val="3092987372"/>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164E16-2565-BE8F-7C06-B7BED85207B5}"/>
              </a:ext>
            </a:extLst>
          </p:cNvPr>
          <p:cNvSpPr>
            <a:spLocks noGrp="1"/>
          </p:cNvSpPr>
          <p:nvPr>
            <p:ph type="ftr" sz="quarter" idx="11"/>
          </p:nvPr>
        </p:nvSpPr>
        <p:spPr/>
        <p:txBody>
          <a:bodyPr/>
          <a:lstStyle/>
          <a:p>
            <a:r>
              <a:rPr lang="en-US"/>
              <a:t>hillelwayne.com/talks/ese/ddd</a:t>
            </a:r>
          </a:p>
        </p:txBody>
      </p:sp>
      <p:pic>
        <p:nvPicPr>
          <p:cNvPr id="5" name="Picture 4">
            <a:extLst>
              <a:ext uri="{FF2B5EF4-FFF2-40B4-BE49-F238E27FC236}">
                <a16:creationId xmlns:a16="http://schemas.microsoft.com/office/drawing/2014/main" id="{8197F862-54C9-390A-41F0-1AF850BF7245}"/>
              </a:ext>
            </a:extLst>
          </p:cNvPr>
          <p:cNvPicPr>
            <a:picLocks noChangeAspect="1"/>
          </p:cNvPicPr>
          <p:nvPr/>
        </p:nvPicPr>
        <p:blipFill>
          <a:blip r:embed="rId3"/>
          <a:stretch>
            <a:fillRect/>
          </a:stretch>
        </p:blipFill>
        <p:spPr>
          <a:xfrm>
            <a:off x="427834" y="13811"/>
            <a:ext cx="11336332" cy="6830378"/>
          </a:xfrm>
          <a:prstGeom prst="rect">
            <a:avLst/>
          </a:prstGeom>
        </p:spPr>
      </p:pic>
      <p:sp>
        <p:nvSpPr>
          <p:cNvPr id="4" name="Slide Number Placeholder 3">
            <a:extLst>
              <a:ext uri="{FF2B5EF4-FFF2-40B4-BE49-F238E27FC236}">
                <a16:creationId xmlns:a16="http://schemas.microsoft.com/office/drawing/2014/main" id="{51C8AC6F-1DAD-6939-3EF9-236CB08F3B55}"/>
              </a:ext>
            </a:extLst>
          </p:cNvPr>
          <p:cNvSpPr>
            <a:spLocks noGrp="1"/>
          </p:cNvSpPr>
          <p:nvPr>
            <p:ph type="sldNum" sz="quarter" idx="12"/>
          </p:nvPr>
        </p:nvSpPr>
        <p:spPr/>
        <p:txBody>
          <a:bodyPr/>
          <a:lstStyle/>
          <a:p>
            <a:fld id="{2F6D149F-1CFC-430F-8801-82A19F0429FA}" type="slidenum">
              <a:rPr lang="en-US" smtClean="0"/>
              <a:t>63</a:t>
            </a:fld>
            <a:endParaRPr lang="en-US"/>
          </a:p>
        </p:txBody>
      </p:sp>
    </p:spTree>
    <p:extLst>
      <p:ext uri="{BB962C8B-B14F-4D97-AF65-F5344CB8AC3E}">
        <p14:creationId xmlns:p14="http://schemas.microsoft.com/office/powerpoint/2010/main" val="2542290002"/>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5A39C4-D1CD-778D-FBF4-E0E503158D67}"/>
              </a:ext>
            </a:extLst>
          </p:cNvPr>
          <p:cNvSpPr>
            <a:spLocks noGrp="1"/>
          </p:cNvSpPr>
          <p:nvPr>
            <p:ph type="ftr" sz="quarter" idx="11"/>
          </p:nvPr>
        </p:nvSpPr>
        <p:spPr/>
        <p:txBody>
          <a:bodyPr/>
          <a:lstStyle/>
          <a:p>
            <a:r>
              <a:rPr lang="en-US"/>
              <a:t>hillelwayne.com/talks/ese/ddd</a:t>
            </a:r>
          </a:p>
        </p:txBody>
      </p:sp>
      <p:pic>
        <p:nvPicPr>
          <p:cNvPr id="24" name="Content Placeholder 23">
            <a:extLst>
              <a:ext uri="{FF2B5EF4-FFF2-40B4-BE49-F238E27FC236}">
                <a16:creationId xmlns:a16="http://schemas.microsoft.com/office/drawing/2014/main" id="{B61EFC87-3F08-D6B3-2CB8-BF336E561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90437" cy="8756058"/>
          </a:xfrm>
        </p:spPr>
      </p:pic>
      <p:sp>
        <p:nvSpPr>
          <p:cNvPr id="21" name="Title 20">
            <a:extLst>
              <a:ext uri="{FF2B5EF4-FFF2-40B4-BE49-F238E27FC236}">
                <a16:creationId xmlns:a16="http://schemas.microsoft.com/office/drawing/2014/main" id="{DBA20102-39B5-DCDB-BF77-101F3CDE3A6F}"/>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2827ADD4-421B-833D-5BB7-63B72FA574D0}"/>
              </a:ext>
            </a:extLst>
          </p:cNvPr>
          <p:cNvPicPr>
            <a:picLocks noChangeAspect="1"/>
          </p:cNvPicPr>
          <p:nvPr/>
        </p:nvPicPr>
        <p:blipFill>
          <a:blip r:embed="rId3"/>
          <a:stretch>
            <a:fillRect/>
          </a:stretch>
        </p:blipFill>
        <p:spPr>
          <a:xfrm>
            <a:off x="6096000" y="365124"/>
            <a:ext cx="6096000" cy="9069323"/>
          </a:xfrm>
          <a:prstGeom prst="rect">
            <a:avLst/>
          </a:prstGeom>
        </p:spPr>
      </p:pic>
      <p:sp>
        <p:nvSpPr>
          <p:cNvPr id="2" name="Slide Number Placeholder 1">
            <a:extLst>
              <a:ext uri="{FF2B5EF4-FFF2-40B4-BE49-F238E27FC236}">
                <a16:creationId xmlns:a16="http://schemas.microsoft.com/office/drawing/2014/main" id="{A46B3487-0D33-F98C-02C3-73A650CB373B}"/>
              </a:ext>
            </a:extLst>
          </p:cNvPr>
          <p:cNvSpPr>
            <a:spLocks noGrp="1"/>
          </p:cNvSpPr>
          <p:nvPr>
            <p:ph type="sldNum" sz="quarter" idx="12"/>
          </p:nvPr>
        </p:nvSpPr>
        <p:spPr/>
        <p:txBody>
          <a:bodyPr/>
          <a:lstStyle/>
          <a:p>
            <a:fld id="{2F6D149F-1CFC-430F-8801-82A19F0429FA}" type="slidenum">
              <a:rPr lang="en-US" smtClean="0"/>
              <a:t>64</a:t>
            </a:fld>
            <a:endParaRPr lang="en-US"/>
          </a:p>
        </p:txBody>
      </p:sp>
    </p:spTree>
    <p:extLst>
      <p:ext uri="{BB962C8B-B14F-4D97-AF65-F5344CB8AC3E}">
        <p14:creationId xmlns:p14="http://schemas.microsoft.com/office/powerpoint/2010/main" val="494373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2437-880F-A384-586C-B841086ECFD9}"/>
              </a:ext>
            </a:extLst>
          </p:cNvPr>
          <p:cNvSpPr>
            <a:spLocks noGrp="1"/>
          </p:cNvSpPr>
          <p:nvPr>
            <p:ph type="title"/>
          </p:nvPr>
        </p:nvSpPr>
        <p:spPr/>
        <p:txBody>
          <a:bodyPr/>
          <a:lstStyle/>
          <a:p>
            <a:r>
              <a:rPr lang="en-US" dirty="0"/>
              <a:t>Build the Web</a:t>
            </a:r>
          </a:p>
        </p:txBody>
      </p:sp>
      <p:pic>
        <p:nvPicPr>
          <p:cNvPr id="7" name="Content Placeholder 6" descr="Document with solid fill">
            <a:extLst>
              <a:ext uri="{FF2B5EF4-FFF2-40B4-BE49-F238E27FC236}">
                <a16:creationId xmlns:a16="http://schemas.microsoft.com/office/drawing/2014/main" id="{0F8406DC-A86B-5C66-D2BB-442E38FE9AA4}"/>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5844" y="3984626"/>
            <a:ext cx="914400" cy="914400"/>
          </a:xfrm>
        </p:spPr>
      </p:pic>
      <p:sp>
        <p:nvSpPr>
          <p:cNvPr id="5" name="Footer Placeholder 4">
            <a:extLst>
              <a:ext uri="{FF2B5EF4-FFF2-40B4-BE49-F238E27FC236}">
                <a16:creationId xmlns:a16="http://schemas.microsoft.com/office/drawing/2014/main" id="{266CE35E-7AE8-0E24-0612-775FF3880449}"/>
              </a:ext>
            </a:extLst>
          </p:cNvPr>
          <p:cNvSpPr>
            <a:spLocks noGrp="1"/>
          </p:cNvSpPr>
          <p:nvPr>
            <p:ph type="ftr" sz="quarter" idx="11"/>
          </p:nvPr>
        </p:nvSpPr>
        <p:spPr/>
        <p:txBody>
          <a:bodyPr/>
          <a:lstStyle/>
          <a:p>
            <a:r>
              <a:rPr lang="en-US"/>
              <a:t>hillelwayne.com/talks/ese/ddd</a:t>
            </a:r>
          </a:p>
        </p:txBody>
      </p:sp>
      <p:pic>
        <p:nvPicPr>
          <p:cNvPr id="8" name="Content Placeholder 6" descr="Document with solid fill">
            <a:extLst>
              <a:ext uri="{FF2B5EF4-FFF2-40B4-BE49-F238E27FC236}">
                <a16:creationId xmlns:a16="http://schemas.microsoft.com/office/drawing/2014/main" id="{48E3E55A-99EF-308B-32AA-5371F66078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3044" y="1690688"/>
            <a:ext cx="914400" cy="914400"/>
          </a:xfrm>
          <a:prstGeom prst="rect">
            <a:avLst/>
          </a:prstGeom>
        </p:spPr>
      </p:pic>
      <p:pic>
        <p:nvPicPr>
          <p:cNvPr id="11" name="Content Placeholder 6" descr="Document with solid fill">
            <a:extLst>
              <a:ext uri="{FF2B5EF4-FFF2-40B4-BE49-F238E27FC236}">
                <a16:creationId xmlns:a16="http://schemas.microsoft.com/office/drawing/2014/main" id="{122112EB-9AA7-1E03-30E1-E98920043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6600" y="3597275"/>
            <a:ext cx="914400" cy="914400"/>
          </a:xfrm>
          <a:prstGeom prst="rect">
            <a:avLst/>
          </a:prstGeom>
        </p:spPr>
      </p:pic>
      <p:pic>
        <p:nvPicPr>
          <p:cNvPr id="12" name="Content Placeholder 6" descr="Document with solid fill">
            <a:extLst>
              <a:ext uri="{FF2B5EF4-FFF2-40B4-BE49-F238E27FC236}">
                <a16:creationId xmlns:a16="http://schemas.microsoft.com/office/drawing/2014/main" id="{A3B29B1C-B8A9-BBAE-BA46-D83901BC6A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6728" y="3361418"/>
            <a:ext cx="914400" cy="914400"/>
          </a:xfrm>
          <a:prstGeom prst="rect">
            <a:avLst/>
          </a:prstGeom>
        </p:spPr>
      </p:pic>
      <p:cxnSp>
        <p:nvCxnSpPr>
          <p:cNvPr id="14" name="Straight Arrow Connector 13">
            <a:extLst>
              <a:ext uri="{FF2B5EF4-FFF2-40B4-BE49-F238E27FC236}">
                <a16:creationId xmlns:a16="http://schemas.microsoft.com/office/drawing/2014/main" id="{8D55CA7A-1937-6AF9-3D66-91770F9B00FC}"/>
              </a:ext>
            </a:extLst>
          </p:cNvPr>
          <p:cNvCxnSpPr/>
          <p:nvPr/>
        </p:nvCxnSpPr>
        <p:spPr>
          <a:xfrm flipH="1">
            <a:off x="2772229" y="2605088"/>
            <a:ext cx="890815" cy="9921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9C1A3997-4299-72FD-B17D-86946025DF80}"/>
              </a:ext>
            </a:extLst>
          </p:cNvPr>
          <p:cNvCxnSpPr>
            <a:cxnSpLocks/>
          </p:cNvCxnSpPr>
          <p:nvPr/>
        </p:nvCxnSpPr>
        <p:spPr>
          <a:xfrm flipH="1">
            <a:off x="3663044" y="2682875"/>
            <a:ext cx="375556" cy="11779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9AA95372-24CC-2F17-9B84-F44323E763B9}"/>
              </a:ext>
            </a:extLst>
          </p:cNvPr>
          <p:cNvCxnSpPr>
            <a:cxnSpLocks/>
          </p:cNvCxnSpPr>
          <p:nvPr/>
        </p:nvCxnSpPr>
        <p:spPr>
          <a:xfrm>
            <a:off x="4383314" y="2682875"/>
            <a:ext cx="397330" cy="5040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2" name="Content Placeholder 6" descr="Document with solid fill">
            <a:extLst>
              <a:ext uri="{FF2B5EF4-FFF2-40B4-BE49-F238E27FC236}">
                <a16:creationId xmlns:a16="http://schemas.microsoft.com/office/drawing/2014/main" id="{7829507C-0288-85C8-236C-9AF0589E73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2043" y="5129384"/>
            <a:ext cx="914400" cy="914400"/>
          </a:xfrm>
          <a:prstGeom prst="rect">
            <a:avLst/>
          </a:prstGeom>
        </p:spPr>
      </p:pic>
      <p:cxnSp>
        <p:nvCxnSpPr>
          <p:cNvPr id="23" name="Straight Arrow Connector 22">
            <a:extLst>
              <a:ext uri="{FF2B5EF4-FFF2-40B4-BE49-F238E27FC236}">
                <a16:creationId xmlns:a16="http://schemas.microsoft.com/office/drawing/2014/main" id="{1BB29AC2-04DC-3C1B-AFA7-4045C04D3085}"/>
              </a:ext>
            </a:extLst>
          </p:cNvPr>
          <p:cNvCxnSpPr>
            <a:cxnSpLocks/>
          </p:cNvCxnSpPr>
          <p:nvPr/>
        </p:nvCxnSpPr>
        <p:spPr>
          <a:xfrm>
            <a:off x="5421086" y="4485651"/>
            <a:ext cx="397330" cy="5040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51FC6DF7-EE41-F4E6-9F79-AD81E4145D9D}"/>
              </a:ext>
            </a:extLst>
          </p:cNvPr>
          <p:cNvCxnSpPr>
            <a:cxnSpLocks/>
          </p:cNvCxnSpPr>
          <p:nvPr/>
        </p:nvCxnSpPr>
        <p:spPr>
          <a:xfrm flipH="1">
            <a:off x="4914220" y="4441826"/>
            <a:ext cx="168955" cy="5478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7" name="Content Placeholder 6" descr="Document with solid fill">
            <a:extLst>
              <a:ext uri="{FF2B5EF4-FFF2-40B4-BE49-F238E27FC236}">
                <a16:creationId xmlns:a16="http://schemas.microsoft.com/office/drawing/2014/main" id="{DC58515D-B439-DBB0-4E65-4428B42B69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3444" y="5145259"/>
            <a:ext cx="914400" cy="914400"/>
          </a:xfrm>
          <a:prstGeom prst="rect">
            <a:avLst/>
          </a:prstGeom>
        </p:spPr>
      </p:pic>
      <p:pic>
        <p:nvPicPr>
          <p:cNvPr id="28" name="Content Placeholder 6" descr="Document with solid fill">
            <a:extLst>
              <a:ext uri="{FF2B5EF4-FFF2-40B4-BE49-F238E27FC236}">
                <a16:creationId xmlns:a16="http://schemas.microsoft.com/office/drawing/2014/main" id="{B7F8A4B9-5FC1-46E1-0915-C60B89FDC0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3658" y="1530179"/>
            <a:ext cx="914400" cy="914400"/>
          </a:xfrm>
          <a:prstGeom prst="rect">
            <a:avLst/>
          </a:prstGeom>
        </p:spPr>
      </p:pic>
      <p:pic>
        <p:nvPicPr>
          <p:cNvPr id="31" name="Content Placeholder 6" descr="Document with solid fill">
            <a:extLst>
              <a:ext uri="{FF2B5EF4-FFF2-40B4-BE49-F238E27FC236}">
                <a16:creationId xmlns:a16="http://schemas.microsoft.com/office/drawing/2014/main" id="{82741FA4-C9A3-8E57-3C6A-C8F3D7798E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7327" y="2814637"/>
            <a:ext cx="914400" cy="914400"/>
          </a:xfrm>
          <a:prstGeom prst="rect">
            <a:avLst/>
          </a:prstGeom>
        </p:spPr>
      </p:pic>
      <p:cxnSp>
        <p:nvCxnSpPr>
          <p:cNvPr id="32" name="Straight Arrow Connector 31">
            <a:extLst>
              <a:ext uri="{FF2B5EF4-FFF2-40B4-BE49-F238E27FC236}">
                <a16:creationId xmlns:a16="http://schemas.microsoft.com/office/drawing/2014/main" id="{549C6AE4-FE25-BDAC-A5FF-0CD88386D7A9}"/>
              </a:ext>
            </a:extLst>
          </p:cNvPr>
          <p:cNvCxnSpPr>
            <a:cxnSpLocks/>
          </p:cNvCxnSpPr>
          <p:nvPr/>
        </p:nvCxnSpPr>
        <p:spPr>
          <a:xfrm>
            <a:off x="7655379" y="2444579"/>
            <a:ext cx="361948" cy="411163"/>
          </a:xfrm>
          <a:prstGeom prst="straightConnector1">
            <a:avLst/>
          </a:prstGeom>
          <a:ln w="190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7584066C-47CB-DEFA-200A-44B10AB824E5}"/>
              </a:ext>
            </a:extLst>
          </p:cNvPr>
          <p:cNvCxnSpPr>
            <a:cxnSpLocks/>
          </p:cNvCxnSpPr>
          <p:nvPr/>
        </p:nvCxnSpPr>
        <p:spPr>
          <a:xfrm flipH="1">
            <a:off x="6096000" y="2700338"/>
            <a:ext cx="864507" cy="2289344"/>
          </a:xfrm>
          <a:prstGeom prst="straightConnector1">
            <a:avLst/>
          </a:prstGeom>
          <a:ln w="1905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D0B00DDF-5537-E87E-84B9-6D81DED927C7}"/>
              </a:ext>
            </a:extLst>
          </p:cNvPr>
          <p:cNvCxnSpPr>
            <a:cxnSpLocks/>
          </p:cNvCxnSpPr>
          <p:nvPr/>
        </p:nvCxnSpPr>
        <p:spPr>
          <a:xfrm flipH="1">
            <a:off x="5401128" y="2305051"/>
            <a:ext cx="1321256" cy="1187279"/>
          </a:xfrm>
          <a:prstGeom prst="straightConnector1">
            <a:avLst/>
          </a:prstGeom>
          <a:ln w="1905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 name="Slide Number Placeholder 2">
            <a:extLst>
              <a:ext uri="{FF2B5EF4-FFF2-40B4-BE49-F238E27FC236}">
                <a16:creationId xmlns:a16="http://schemas.microsoft.com/office/drawing/2014/main" id="{D9867534-FB03-CEC1-2D99-5B47DCBD9A08}"/>
              </a:ext>
            </a:extLst>
          </p:cNvPr>
          <p:cNvSpPr>
            <a:spLocks noGrp="1"/>
          </p:cNvSpPr>
          <p:nvPr>
            <p:ph type="sldNum" sz="quarter" idx="12"/>
          </p:nvPr>
        </p:nvSpPr>
        <p:spPr/>
        <p:txBody>
          <a:bodyPr/>
          <a:lstStyle/>
          <a:p>
            <a:fld id="{2F6D149F-1CFC-430F-8801-82A19F0429FA}" type="slidenum">
              <a:rPr lang="en-US" smtClean="0"/>
              <a:t>65</a:t>
            </a:fld>
            <a:endParaRPr lang="en-US"/>
          </a:p>
        </p:txBody>
      </p:sp>
    </p:spTree>
    <p:extLst>
      <p:ext uri="{BB962C8B-B14F-4D97-AF65-F5344CB8AC3E}">
        <p14:creationId xmlns:p14="http://schemas.microsoft.com/office/powerpoint/2010/main" val="19697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67A1A1-55A0-8DD1-3495-9EBAA509CF3A}"/>
              </a:ext>
            </a:extLst>
          </p:cNvPr>
          <p:cNvSpPr>
            <a:spLocks noGrp="1"/>
          </p:cNvSpPr>
          <p:nvPr>
            <p:ph type="ctrTitle"/>
          </p:nvPr>
        </p:nvSpPr>
        <p:spPr/>
        <p:txBody>
          <a:bodyPr/>
          <a:lstStyle/>
          <a:p>
            <a:r>
              <a:rPr lang="en-US" dirty="0"/>
              <a:t>READ EVERYTHING.</a:t>
            </a:r>
          </a:p>
        </p:txBody>
      </p:sp>
      <p:sp>
        <p:nvSpPr>
          <p:cNvPr id="7" name="Subtitle 6">
            <a:extLst>
              <a:ext uri="{FF2B5EF4-FFF2-40B4-BE49-F238E27FC236}">
                <a16:creationId xmlns:a16="http://schemas.microsoft.com/office/drawing/2014/main" id="{9ED1C8DC-9F6C-2CB3-81B0-55766DF0F385}"/>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052D8F5D-DBE9-4F0B-CF84-56041575BFA0}"/>
              </a:ext>
            </a:extLst>
          </p:cNvPr>
          <p:cNvSpPr>
            <a:spLocks noGrp="1"/>
          </p:cNvSpPr>
          <p:nvPr>
            <p:ph type="ftr" sz="quarter" idx="11"/>
          </p:nvPr>
        </p:nvSpPr>
        <p:spPr/>
        <p:txBody>
          <a:bodyPr/>
          <a:lstStyle/>
          <a:p>
            <a:r>
              <a:rPr lang="en-US"/>
              <a:t>hillelwayne.com/talks/ese/ddd</a:t>
            </a:r>
          </a:p>
        </p:txBody>
      </p:sp>
      <p:sp>
        <p:nvSpPr>
          <p:cNvPr id="5" name="Slide Number Placeholder 4">
            <a:extLst>
              <a:ext uri="{FF2B5EF4-FFF2-40B4-BE49-F238E27FC236}">
                <a16:creationId xmlns:a16="http://schemas.microsoft.com/office/drawing/2014/main" id="{7B4FB46A-34A3-1E7E-2C24-A8804F5A947E}"/>
              </a:ext>
            </a:extLst>
          </p:cNvPr>
          <p:cNvSpPr>
            <a:spLocks noGrp="1"/>
          </p:cNvSpPr>
          <p:nvPr>
            <p:ph type="sldNum" sz="quarter" idx="12"/>
          </p:nvPr>
        </p:nvSpPr>
        <p:spPr/>
        <p:txBody>
          <a:bodyPr/>
          <a:lstStyle/>
          <a:p>
            <a:fld id="{2F6D149F-1CFC-430F-8801-82A19F0429FA}" type="slidenum">
              <a:rPr lang="en-US" smtClean="0"/>
              <a:t>66</a:t>
            </a:fld>
            <a:endParaRPr lang="en-US"/>
          </a:p>
        </p:txBody>
      </p:sp>
    </p:spTree>
    <p:extLst>
      <p:ext uri="{BB962C8B-B14F-4D97-AF65-F5344CB8AC3E}">
        <p14:creationId xmlns:p14="http://schemas.microsoft.com/office/powerpoint/2010/main" val="85014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7339-688D-62E4-A7A9-6BC0380E74E8}"/>
              </a:ext>
            </a:extLst>
          </p:cNvPr>
          <p:cNvSpPr>
            <a:spLocks noGrp="1"/>
          </p:cNvSpPr>
          <p:nvPr>
            <p:ph type="title"/>
          </p:nvPr>
        </p:nvSpPr>
        <p:spPr/>
        <p:txBody>
          <a:bodyPr/>
          <a:lstStyle/>
          <a:p>
            <a:r>
              <a:rPr lang="en-US" dirty="0"/>
              <a:t>Some interesting DDD papers</a:t>
            </a:r>
          </a:p>
        </p:txBody>
      </p:sp>
      <p:sp>
        <p:nvSpPr>
          <p:cNvPr id="3" name="Text Placeholder 2">
            <a:extLst>
              <a:ext uri="{FF2B5EF4-FFF2-40B4-BE49-F238E27FC236}">
                <a16:creationId xmlns:a16="http://schemas.microsoft.com/office/drawing/2014/main" id="{C61EC66E-60B4-F939-D1A2-75907474372F}"/>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8581369-03D6-DEB3-BD61-24CD98122A09}"/>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D5082CA1-67AF-DBAD-BF15-109F1F9ACB01}"/>
              </a:ext>
            </a:extLst>
          </p:cNvPr>
          <p:cNvSpPr>
            <a:spLocks noGrp="1"/>
          </p:cNvSpPr>
          <p:nvPr>
            <p:ph type="sldNum" sz="quarter" idx="12"/>
          </p:nvPr>
        </p:nvSpPr>
        <p:spPr/>
        <p:txBody>
          <a:bodyPr/>
          <a:lstStyle/>
          <a:p>
            <a:fld id="{2F6D149F-1CFC-430F-8801-82A19F0429FA}" type="slidenum">
              <a:rPr lang="en-US" smtClean="0"/>
              <a:t>67</a:t>
            </a:fld>
            <a:endParaRPr lang="en-US"/>
          </a:p>
        </p:txBody>
      </p:sp>
    </p:spTree>
    <p:extLst>
      <p:ext uri="{BB962C8B-B14F-4D97-AF65-F5344CB8AC3E}">
        <p14:creationId xmlns:p14="http://schemas.microsoft.com/office/powerpoint/2010/main" val="4121832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D16A-313B-9374-165D-C7284A3D4B8F}"/>
              </a:ext>
            </a:extLst>
          </p:cNvPr>
          <p:cNvSpPr>
            <a:spLocks noGrp="1"/>
          </p:cNvSpPr>
          <p:nvPr>
            <p:ph type="title"/>
          </p:nvPr>
        </p:nvSpPr>
        <p:spPr/>
        <p:txBody>
          <a:bodyPr/>
          <a:lstStyle/>
          <a:p>
            <a:r>
              <a:rPr lang="en-US" dirty="0"/>
              <a:t>DDD for microservices</a:t>
            </a:r>
          </a:p>
        </p:txBody>
      </p:sp>
      <p:sp>
        <p:nvSpPr>
          <p:cNvPr id="3" name="Text Placeholder 2">
            <a:extLst>
              <a:ext uri="{FF2B5EF4-FFF2-40B4-BE49-F238E27FC236}">
                <a16:creationId xmlns:a16="http://schemas.microsoft.com/office/drawing/2014/main" id="{1AEAD439-BEAC-AA36-D1AE-68A004A2C0D7}"/>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34169BC1-9273-03A1-7A48-5498063C641E}"/>
              </a:ext>
            </a:extLst>
          </p:cNvPr>
          <p:cNvSpPr>
            <a:spLocks noGrp="1"/>
          </p:cNvSpPr>
          <p:nvPr>
            <p:ph type="ftr" sz="quarter" idx="11"/>
          </p:nvPr>
        </p:nvSpPr>
        <p:spPr/>
        <p:txBody>
          <a:bodyPr/>
          <a:lstStyle/>
          <a:p>
            <a:r>
              <a:rPr lang="en-US"/>
              <a:t>hillelwayne.com/talks/ese/ddd</a:t>
            </a:r>
          </a:p>
        </p:txBody>
      </p:sp>
      <p:pic>
        <p:nvPicPr>
          <p:cNvPr id="7" name="Picture 6" descr="A close-up of a document&#10;&#10;Description automatically generated">
            <a:extLst>
              <a:ext uri="{FF2B5EF4-FFF2-40B4-BE49-F238E27FC236}">
                <a16:creationId xmlns:a16="http://schemas.microsoft.com/office/drawing/2014/main" id="{750288F0-A8EF-D691-2D88-46896CD5F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362" y="0"/>
            <a:ext cx="9852052" cy="13879091"/>
          </a:xfrm>
          <a:prstGeom prst="rect">
            <a:avLst/>
          </a:prstGeom>
        </p:spPr>
      </p:pic>
      <p:sp>
        <p:nvSpPr>
          <p:cNvPr id="6" name="Slide Number Placeholder 5">
            <a:extLst>
              <a:ext uri="{FF2B5EF4-FFF2-40B4-BE49-F238E27FC236}">
                <a16:creationId xmlns:a16="http://schemas.microsoft.com/office/drawing/2014/main" id="{C817BA66-6D5C-6247-9238-CB98E8E334A6}"/>
              </a:ext>
            </a:extLst>
          </p:cNvPr>
          <p:cNvSpPr>
            <a:spLocks noGrp="1"/>
          </p:cNvSpPr>
          <p:nvPr>
            <p:ph type="sldNum" sz="quarter" idx="12"/>
          </p:nvPr>
        </p:nvSpPr>
        <p:spPr/>
        <p:txBody>
          <a:bodyPr/>
          <a:lstStyle/>
          <a:p>
            <a:fld id="{2F6D149F-1CFC-430F-8801-82A19F0429FA}" type="slidenum">
              <a:rPr lang="en-US" smtClean="0"/>
              <a:t>68</a:t>
            </a:fld>
            <a:endParaRPr lang="en-US"/>
          </a:p>
        </p:txBody>
      </p:sp>
    </p:spTree>
    <p:extLst>
      <p:ext uri="{BB962C8B-B14F-4D97-AF65-F5344CB8AC3E}">
        <p14:creationId xmlns:p14="http://schemas.microsoft.com/office/powerpoint/2010/main" val="3262993049"/>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913DC6-D665-9DE1-BEEB-4F61FEF9B985}"/>
              </a:ext>
            </a:extLst>
          </p:cNvPr>
          <p:cNvSpPr>
            <a:spLocks noGrp="1"/>
          </p:cNvSpPr>
          <p:nvPr>
            <p:ph type="ftr" sz="quarter" idx="11"/>
          </p:nvPr>
        </p:nvSpPr>
        <p:spPr/>
        <p:txBody>
          <a:bodyPr/>
          <a:lstStyle/>
          <a:p>
            <a:r>
              <a:rPr lang="en-US"/>
              <a:t>hillelwayne.com/talks/ese/ddd</a:t>
            </a:r>
          </a:p>
        </p:txBody>
      </p:sp>
      <p:pic>
        <p:nvPicPr>
          <p:cNvPr id="5" name="Picture 4">
            <a:extLst>
              <a:ext uri="{FF2B5EF4-FFF2-40B4-BE49-F238E27FC236}">
                <a16:creationId xmlns:a16="http://schemas.microsoft.com/office/drawing/2014/main" id="{4C3AAE0A-F250-9EE4-D3A6-74A80207C031}"/>
              </a:ext>
            </a:extLst>
          </p:cNvPr>
          <p:cNvPicPr>
            <a:picLocks noChangeAspect="1"/>
          </p:cNvPicPr>
          <p:nvPr/>
        </p:nvPicPr>
        <p:blipFill>
          <a:blip r:embed="rId3"/>
          <a:stretch>
            <a:fillRect/>
          </a:stretch>
        </p:blipFill>
        <p:spPr>
          <a:xfrm>
            <a:off x="370676" y="769580"/>
            <a:ext cx="11450648" cy="5115639"/>
          </a:xfrm>
          <a:prstGeom prst="rect">
            <a:avLst/>
          </a:prstGeom>
        </p:spPr>
      </p:pic>
      <p:sp>
        <p:nvSpPr>
          <p:cNvPr id="4" name="Slide Number Placeholder 3">
            <a:extLst>
              <a:ext uri="{FF2B5EF4-FFF2-40B4-BE49-F238E27FC236}">
                <a16:creationId xmlns:a16="http://schemas.microsoft.com/office/drawing/2014/main" id="{CCBFC8A7-6703-1B07-8316-A3340E19C4C6}"/>
              </a:ext>
            </a:extLst>
          </p:cNvPr>
          <p:cNvSpPr>
            <a:spLocks noGrp="1"/>
          </p:cNvSpPr>
          <p:nvPr>
            <p:ph type="sldNum" sz="quarter" idx="12"/>
          </p:nvPr>
        </p:nvSpPr>
        <p:spPr/>
        <p:txBody>
          <a:bodyPr/>
          <a:lstStyle/>
          <a:p>
            <a:fld id="{2F6D149F-1CFC-430F-8801-82A19F0429FA}" type="slidenum">
              <a:rPr lang="en-US" smtClean="0"/>
              <a:t>69</a:t>
            </a:fld>
            <a:endParaRPr lang="en-US"/>
          </a:p>
        </p:txBody>
      </p:sp>
    </p:spTree>
    <p:extLst>
      <p:ext uri="{BB962C8B-B14F-4D97-AF65-F5344CB8AC3E}">
        <p14:creationId xmlns:p14="http://schemas.microsoft.com/office/powerpoint/2010/main" val="2657649089"/>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498BD-A57C-D8A6-97D9-F72465C4FEBE}"/>
              </a:ext>
            </a:extLst>
          </p:cNvPr>
          <p:cNvSpPr>
            <a:spLocks noGrp="1"/>
          </p:cNvSpPr>
          <p:nvPr>
            <p:ph type="title"/>
          </p:nvPr>
        </p:nvSpPr>
        <p:spPr/>
        <p:txBody>
          <a:bodyPr>
            <a:normAutofit fontScale="90000"/>
          </a:bodyPr>
          <a:lstStyle/>
          <a:p>
            <a:r>
              <a:rPr lang="en-US" dirty="0"/>
              <a:t>TDD is a discipline for programmers like ... sterile procedure is for surgeons. Are there times when surgeons don’t use sterile procedure?</a:t>
            </a:r>
          </a:p>
        </p:txBody>
      </p:sp>
      <p:sp>
        <p:nvSpPr>
          <p:cNvPr id="4" name="Text Placeholder 3">
            <a:extLst>
              <a:ext uri="{FF2B5EF4-FFF2-40B4-BE49-F238E27FC236}">
                <a16:creationId xmlns:a16="http://schemas.microsoft.com/office/drawing/2014/main" id="{EF58008A-F047-5568-D241-8BE367583693}"/>
              </a:ext>
            </a:extLst>
          </p:cNvPr>
          <p:cNvSpPr>
            <a:spLocks noGrp="1"/>
          </p:cNvSpPr>
          <p:nvPr>
            <p:ph type="body" idx="1"/>
          </p:nvPr>
        </p:nvSpPr>
        <p:spPr/>
        <p:txBody>
          <a:bodyPr/>
          <a:lstStyle/>
          <a:p>
            <a:r>
              <a:rPr lang="en-US" dirty="0"/>
              <a:t>- Uncle Bob, </a:t>
            </a:r>
            <a:r>
              <a:rPr lang="en-US" i="1" dirty="0"/>
              <a:t>The Pragmatics of TDD</a:t>
            </a:r>
          </a:p>
        </p:txBody>
      </p:sp>
      <p:sp>
        <p:nvSpPr>
          <p:cNvPr id="5" name="Footer Placeholder 4">
            <a:extLst>
              <a:ext uri="{FF2B5EF4-FFF2-40B4-BE49-F238E27FC236}">
                <a16:creationId xmlns:a16="http://schemas.microsoft.com/office/drawing/2014/main" id="{483D3215-554A-2FDD-694E-6204D5C08E1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934EC11A-843B-3F27-CB07-D2D86E4F96C1}"/>
              </a:ext>
            </a:extLst>
          </p:cNvPr>
          <p:cNvSpPr>
            <a:spLocks noGrp="1"/>
          </p:cNvSpPr>
          <p:nvPr>
            <p:ph type="sldNum" sz="quarter" idx="12"/>
          </p:nvPr>
        </p:nvSpPr>
        <p:spPr/>
        <p:txBody>
          <a:bodyPr/>
          <a:lstStyle/>
          <a:p>
            <a:fld id="{2F6D149F-1CFC-430F-8801-82A19F0429FA}" type="slidenum">
              <a:rPr lang="en-US" smtClean="0"/>
              <a:t>7</a:t>
            </a:fld>
            <a:endParaRPr lang="en-US"/>
          </a:p>
        </p:txBody>
      </p:sp>
    </p:spTree>
    <p:extLst>
      <p:ext uri="{BB962C8B-B14F-4D97-AF65-F5344CB8AC3E}">
        <p14:creationId xmlns:p14="http://schemas.microsoft.com/office/powerpoint/2010/main" val="1817936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C556C6-9D88-538A-C945-5EA19A996379}"/>
              </a:ext>
            </a:extLst>
          </p:cNvPr>
          <p:cNvSpPr>
            <a:spLocks noGrp="1"/>
          </p:cNvSpPr>
          <p:nvPr>
            <p:ph type="ftr" sz="quarter" idx="11"/>
          </p:nvPr>
        </p:nvSpPr>
        <p:spPr/>
        <p:txBody>
          <a:bodyPr/>
          <a:lstStyle/>
          <a:p>
            <a:r>
              <a:rPr lang="en-US"/>
              <a:t>hillelwayne.com/talks/ese/ddd</a:t>
            </a:r>
          </a:p>
        </p:txBody>
      </p:sp>
      <p:pic>
        <p:nvPicPr>
          <p:cNvPr id="5" name="Picture 4">
            <a:extLst>
              <a:ext uri="{FF2B5EF4-FFF2-40B4-BE49-F238E27FC236}">
                <a16:creationId xmlns:a16="http://schemas.microsoft.com/office/drawing/2014/main" id="{A9E5299F-6E1C-6CBF-E548-F7F714FE063B}"/>
              </a:ext>
            </a:extLst>
          </p:cNvPr>
          <p:cNvPicPr>
            <a:picLocks noChangeAspect="1"/>
          </p:cNvPicPr>
          <p:nvPr/>
        </p:nvPicPr>
        <p:blipFill>
          <a:blip r:embed="rId2"/>
          <a:stretch>
            <a:fillRect/>
          </a:stretch>
        </p:blipFill>
        <p:spPr>
          <a:xfrm>
            <a:off x="218254" y="437732"/>
            <a:ext cx="11755491" cy="5982535"/>
          </a:xfrm>
          <a:prstGeom prst="rect">
            <a:avLst/>
          </a:prstGeom>
        </p:spPr>
      </p:pic>
      <p:sp>
        <p:nvSpPr>
          <p:cNvPr id="4" name="Slide Number Placeholder 3">
            <a:extLst>
              <a:ext uri="{FF2B5EF4-FFF2-40B4-BE49-F238E27FC236}">
                <a16:creationId xmlns:a16="http://schemas.microsoft.com/office/drawing/2014/main" id="{B74CEB33-38C7-4847-A5DA-EDF2FA7235BC}"/>
              </a:ext>
            </a:extLst>
          </p:cNvPr>
          <p:cNvSpPr>
            <a:spLocks noGrp="1"/>
          </p:cNvSpPr>
          <p:nvPr>
            <p:ph type="sldNum" sz="quarter" idx="12"/>
          </p:nvPr>
        </p:nvSpPr>
        <p:spPr/>
        <p:txBody>
          <a:bodyPr/>
          <a:lstStyle/>
          <a:p>
            <a:fld id="{2F6D149F-1CFC-430F-8801-82A19F0429FA}" type="slidenum">
              <a:rPr lang="en-US" smtClean="0"/>
              <a:t>70</a:t>
            </a:fld>
            <a:endParaRPr lang="en-US"/>
          </a:p>
        </p:txBody>
      </p:sp>
    </p:spTree>
    <p:extLst>
      <p:ext uri="{BB962C8B-B14F-4D97-AF65-F5344CB8AC3E}">
        <p14:creationId xmlns:p14="http://schemas.microsoft.com/office/powerpoint/2010/main" val="3484905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0ADC8-F6FE-7060-36B8-D71E5B334F3A}"/>
              </a:ext>
            </a:extLst>
          </p:cNvPr>
          <p:cNvSpPr>
            <a:spLocks noGrp="1"/>
          </p:cNvSpPr>
          <p:nvPr>
            <p:ph type="ftr" sz="quarter" idx="11"/>
          </p:nvPr>
        </p:nvSpPr>
        <p:spPr/>
        <p:txBody>
          <a:bodyPr/>
          <a:lstStyle/>
          <a:p>
            <a:r>
              <a:rPr lang="en-US"/>
              <a:t>hillelwayne.com/talks/ese/ddd</a:t>
            </a:r>
          </a:p>
        </p:txBody>
      </p:sp>
      <p:pic>
        <p:nvPicPr>
          <p:cNvPr id="5" name="Picture 4" descr="A close-up of a newspaper&#10;&#10;Description automatically generated">
            <a:extLst>
              <a:ext uri="{FF2B5EF4-FFF2-40B4-BE49-F238E27FC236}">
                <a16:creationId xmlns:a16="http://schemas.microsoft.com/office/drawing/2014/main" id="{3D0AD255-685D-602A-E85D-01FA5DA1C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311" y="0"/>
            <a:ext cx="8847471" cy="11380346"/>
          </a:xfrm>
          <a:prstGeom prst="rect">
            <a:avLst/>
          </a:prstGeom>
        </p:spPr>
      </p:pic>
      <p:sp>
        <p:nvSpPr>
          <p:cNvPr id="4" name="Slide Number Placeholder 3">
            <a:extLst>
              <a:ext uri="{FF2B5EF4-FFF2-40B4-BE49-F238E27FC236}">
                <a16:creationId xmlns:a16="http://schemas.microsoft.com/office/drawing/2014/main" id="{20534480-C488-7169-F52C-7095B1C6BA78}"/>
              </a:ext>
            </a:extLst>
          </p:cNvPr>
          <p:cNvSpPr>
            <a:spLocks noGrp="1"/>
          </p:cNvSpPr>
          <p:nvPr>
            <p:ph type="sldNum" sz="quarter" idx="12"/>
          </p:nvPr>
        </p:nvSpPr>
        <p:spPr/>
        <p:txBody>
          <a:bodyPr/>
          <a:lstStyle/>
          <a:p>
            <a:fld id="{2F6D149F-1CFC-430F-8801-82A19F0429FA}" type="slidenum">
              <a:rPr lang="en-US" smtClean="0"/>
              <a:t>71</a:t>
            </a:fld>
            <a:endParaRPr lang="en-US"/>
          </a:p>
        </p:txBody>
      </p:sp>
    </p:spTree>
    <p:extLst>
      <p:ext uri="{BB962C8B-B14F-4D97-AF65-F5344CB8AC3E}">
        <p14:creationId xmlns:p14="http://schemas.microsoft.com/office/powerpoint/2010/main" val="931993964"/>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B33A58-85EB-C589-A558-0B165CD66646}"/>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F985E144-AC75-9EDF-81A0-39A9ECBDB408}"/>
              </a:ext>
            </a:extLst>
          </p:cNvPr>
          <p:cNvSpPr>
            <a:spLocks noGrp="1"/>
          </p:cNvSpPr>
          <p:nvPr>
            <p:ph type="sldNum" sz="quarter" idx="12"/>
          </p:nvPr>
        </p:nvSpPr>
        <p:spPr/>
        <p:txBody>
          <a:bodyPr/>
          <a:lstStyle/>
          <a:p>
            <a:fld id="{2F6D149F-1CFC-430F-8801-82A19F0429FA}" type="slidenum">
              <a:rPr lang="en-US" smtClean="0"/>
              <a:t>72</a:t>
            </a:fld>
            <a:endParaRPr lang="en-US"/>
          </a:p>
        </p:txBody>
      </p:sp>
      <p:pic>
        <p:nvPicPr>
          <p:cNvPr id="6" name="Picture 5">
            <a:extLst>
              <a:ext uri="{FF2B5EF4-FFF2-40B4-BE49-F238E27FC236}">
                <a16:creationId xmlns:a16="http://schemas.microsoft.com/office/drawing/2014/main" id="{B3FCE43C-D504-4ABE-0EA0-FD97FB426C66}"/>
              </a:ext>
            </a:extLst>
          </p:cNvPr>
          <p:cNvPicPr>
            <a:picLocks noChangeAspect="1"/>
          </p:cNvPicPr>
          <p:nvPr/>
        </p:nvPicPr>
        <p:blipFill>
          <a:blip r:embed="rId2"/>
          <a:stretch>
            <a:fillRect/>
          </a:stretch>
        </p:blipFill>
        <p:spPr>
          <a:xfrm>
            <a:off x="0" y="2707105"/>
            <a:ext cx="12192000" cy="1443789"/>
          </a:xfrm>
          <a:prstGeom prst="rect">
            <a:avLst/>
          </a:prstGeom>
        </p:spPr>
      </p:pic>
    </p:spTree>
    <p:extLst>
      <p:ext uri="{BB962C8B-B14F-4D97-AF65-F5344CB8AC3E}">
        <p14:creationId xmlns:p14="http://schemas.microsoft.com/office/powerpoint/2010/main" val="1130448386"/>
      </p:ext>
    </p:extLst>
  </p:cSld>
  <p:clrMapOvr>
    <a:masterClrMapping/>
  </p:clrMapOvr>
  <mc:AlternateContent xmlns:mc="http://schemas.openxmlformats.org/markup-compatibility/2006" xmlns:p14="http://schemas.microsoft.com/office/powerpoint/2010/main">
    <mc:Choice Requires="p14">
      <p:transition p14:dur="200">
        <p:push dir="d"/>
      </p:transition>
    </mc:Choice>
    <mc:Fallback xmlns="">
      <p:transition>
        <p:push dir="d"/>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FB9D-571E-630C-0CD4-ED920C7A35ED}"/>
              </a:ext>
            </a:extLst>
          </p:cNvPr>
          <p:cNvPicPr>
            <a:picLocks noChangeAspect="1"/>
          </p:cNvPicPr>
          <p:nvPr/>
        </p:nvPicPr>
        <p:blipFill>
          <a:blip r:embed="rId2"/>
          <a:stretch>
            <a:fillRect/>
          </a:stretch>
        </p:blipFill>
        <p:spPr>
          <a:xfrm>
            <a:off x="93562" y="3266574"/>
            <a:ext cx="12098438" cy="3591426"/>
          </a:xfrm>
          <a:prstGeom prst="rect">
            <a:avLst/>
          </a:prstGeom>
        </p:spPr>
      </p:pic>
      <p:sp>
        <p:nvSpPr>
          <p:cNvPr id="2" name="Footer Placeholder 1">
            <a:extLst>
              <a:ext uri="{FF2B5EF4-FFF2-40B4-BE49-F238E27FC236}">
                <a16:creationId xmlns:a16="http://schemas.microsoft.com/office/drawing/2014/main" id="{78A834D9-8B2B-5DCF-62B0-6C62FD4DADE3}"/>
              </a:ext>
            </a:extLst>
          </p:cNvPr>
          <p:cNvSpPr>
            <a:spLocks noGrp="1"/>
          </p:cNvSpPr>
          <p:nvPr>
            <p:ph type="ftr" sz="quarter" idx="11"/>
          </p:nvPr>
        </p:nvSpPr>
        <p:spPr/>
        <p:txBody>
          <a:bodyPr/>
          <a:lstStyle/>
          <a:p>
            <a:r>
              <a:rPr lang="en-US"/>
              <a:t>hillelwayne.com/talks/ese/ddd</a:t>
            </a:r>
          </a:p>
        </p:txBody>
      </p:sp>
      <p:sp>
        <p:nvSpPr>
          <p:cNvPr id="3" name="Slide Number Placeholder 2">
            <a:extLst>
              <a:ext uri="{FF2B5EF4-FFF2-40B4-BE49-F238E27FC236}">
                <a16:creationId xmlns:a16="http://schemas.microsoft.com/office/drawing/2014/main" id="{28A494FE-2924-4BD4-98CF-2483B8DA433B}"/>
              </a:ext>
            </a:extLst>
          </p:cNvPr>
          <p:cNvSpPr>
            <a:spLocks noGrp="1"/>
          </p:cNvSpPr>
          <p:nvPr>
            <p:ph type="sldNum" sz="quarter" idx="12"/>
          </p:nvPr>
        </p:nvSpPr>
        <p:spPr/>
        <p:txBody>
          <a:bodyPr/>
          <a:lstStyle/>
          <a:p>
            <a:fld id="{2F6D149F-1CFC-430F-8801-82A19F0429FA}" type="slidenum">
              <a:rPr lang="en-US" smtClean="0"/>
              <a:t>73</a:t>
            </a:fld>
            <a:endParaRPr lang="en-US"/>
          </a:p>
        </p:txBody>
      </p:sp>
      <p:pic>
        <p:nvPicPr>
          <p:cNvPr id="5" name="Picture 4">
            <a:extLst>
              <a:ext uri="{FF2B5EF4-FFF2-40B4-BE49-F238E27FC236}">
                <a16:creationId xmlns:a16="http://schemas.microsoft.com/office/drawing/2014/main" id="{718E29ED-330F-5515-0D83-AF5B457AE0B1}"/>
              </a:ext>
            </a:extLst>
          </p:cNvPr>
          <p:cNvPicPr>
            <a:picLocks noChangeAspect="1"/>
          </p:cNvPicPr>
          <p:nvPr/>
        </p:nvPicPr>
        <p:blipFill>
          <a:blip r:embed="rId3"/>
          <a:stretch>
            <a:fillRect/>
          </a:stretch>
        </p:blipFill>
        <p:spPr>
          <a:xfrm>
            <a:off x="0" y="0"/>
            <a:ext cx="12192000" cy="3414270"/>
          </a:xfrm>
          <a:prstGeom prst="rect">
            <a:avLst/>
          </a:prstGeom>
        </p:spPr>
      </p:pic>
    </p:spTree>
    <p:extLst>
      <p:ext uri="{BB962C8B-B14F-4D97-AF65-F5344CB8AC3E}">
        <p14:creationId xmlns:p14="http://schemas.microsoft.com/office/powerpoint/2010/main" val="1073691475"/>
      </p:ext>
    </p:extLst>
  </p:cSld>
  <p:clrMapOvr>
    <a:masterClrMapping/>
  </p:clrMapOvr>
  <mc:AlternateContent xmlns:mc="http://schemas.openxmlformats.org/markup-compatibility/2006" xmlns:p14="http://schemas.microsoft.com/office/powerpoint/2010/main">
    <mc:Choice Requires="p14">
      <p:transition p14:dur="200">
        <p:push dir="u"/>
      </p:transition>
    </mc:Choice>
    <mc:Fallback xmlns="">
      <p:transition>
        <p:push dir="u"/>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02C530-C1CF-0D2D-1863-5097FB799EB4}"/>
              </a:ext>
            </a:extLst>
          </p:cNvPr>
          <p:cNvSpPr>
            <a:spLocks noGrp="1"/>
          </p:cNvSpPr>
          <p:nvPr>
            <p:ph type="title"/>
          </p:nvPr>
        </p:nvSpPr>
        <p:spPr>
          <a:xfrm>
            <a:off x="838200" y="2581043"/>
            <a:ext cx="10515600" cy="1325563"/>
          </a:xfrm>
        </p:spPr>
        <p:txBody>
          <a:bodyPr/>
          <a:lstStyle/>
          <a:p>
            <a:pPr algn="ctr"/>
            <a:r>
              <a:rPr lang="en-US" dirty="0"/>
              <a:t>www.hillelwayne.com/talks/ese/ddd</a:t>
            </a:r>
          </a:p>
        </p:txBody>
      </p:sp>
      <p:sp>
        <p:nvSpPr>
          <p:cNvPr id="3" name="Footer Placeholder 2">
            <a:extLst>
              <a:ext uri="{FF2B5EF4-FFF2-40B4-BE49-F238E27FC236}">
                <a16:creationId xmlns:a16="http://schemas.microsoft.com/office/drawing/2014/main" id="{C253D5BD-8D84-02FA-D07D-F04DA1DEA256}"/>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91B1A576-47A1-823A-E37F-C990C0214A10}"/>
              </a:ext>
            </a:extLst>
          </p:cNvPr>
          <p:cNvSpPr>
            <a:spLocks noGrp="1"/>
          </p:cNvSpPr>
          <p:nvPr>
            <p:ph type="sldNum" sz="quarter" idx="12"/>
          </p:nvPr>
        </p:nvSpPr>
        <p:spPr/>
        <p:txBody>
          <a:bodyPr/>
          <a:lstStyle/>
          <a:p>
            <a:fld id="{2F6D149F-1CFC-430F-8801-82A19F0429FA}" type="slidenum">
              <a:rPr lang="en-US" smtClean="0"/>
              <a:t>74</a:t>
            </a:fld>
            <a:endParaRPr lang="en-US"/>
          </a:p>
        </p:txBody>
      </p:sp>
    </p:spTree>
    <p:extLst>
      <p:ext uri="{BB962C8B-B14F-4D97-AF65-F5344CB8AC3E}">
        <p14:creationId xmlns:p14="http://schemas.microsoft.com/office/powerpoint/2010/main" val="1340785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2F9E-8217-462E-1C71-8734C2E4738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2E5763F-C5A6-067C-B89F-0208B2085322}"/>
              </a:ext>
            </a:extLst>
          </p:cNvPr>
          <p:cNvSpPr>
            <a:spLocks noGrp="1"/>
          </p:cNvSpPr>
          <p:nvPr>
            <p:ph idx="1"/>
          </p:nvPr>
        </p:nvSpPr>
        <p:spPr/>
        <p:txBody>
          <a:bodyPr/>
          <a:lstStyle/>
          <a:p>
            <a:r>
              <a:rPr lang="en-US" dirty="0"/>
              <a:t>Science is hard</a:t>
            </a:r>
          </a:p>
          <a:p>
            <a:r>
              <a:rPr lang="en-US" dirty="0"/>
              <a:t>We’re not very good at it</a:t>
            </a:r>
          </a:p>
          <a:p>
            <a:r>
              <a:rPr lang="en-US" dirty="0"/>
              <a:t>Don't believe me: decide for yourself!</a:t>
            </a:r>
          </a:p>
        </p:txBody>
      </p:sp>
      <p:sp>
        <p:nvSpPr>
          <p:cNvPr id="5" name="Footer Placeholder 4">
            <a:extLst>
              <a:ext uri="{FF2B5EF4-FFF2-40B4-BE49-F238E27FC236}">
                <a16:creationId xmlns:a16="http://schemas.microsoft.com/office/drawing/2014/main" id="{77A79D42-B0D7-9F11-7EA4-498B1B0CFCA0}"/>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98C0149E-CBCF-CE5C-FDE2-977A8EF7A9AF}"/>
              </a:ext>
            </a:extLst>
          </p:cNvPr>
          <p:cNvSpPr>
            <a:spLocks noGrp="1"/>
          </p:cNvSpPr>
          <p:nvPr>
            <p:ph type="sldNum" sz="quarter" idx="12"/>
          </p:nvPr>
        </p:nvSpPr>
        <p:spPr/>
        <p:txBody>
          <a:bodyPr/>
          <a:lstStyle/>
          <a:p>
            <a:fld id="{2F6D149F-1CFC-430F-8801-82A19F0429FA}" type="slidenum">
              <a:rPr lang="en-US" smtClean="0"/>
              <a:t>75</a:t>
            </a:fld>
            <a:endParaRPr lang="en-US"/>
          </a:p>
        </p:txBody>
      </p:sp>
    </p:spTree>
    <p:extLst>
      <p:ext uri="{BB962C8B-B14F-4D97-AF65-F5344CB8AC3E}">
        <p14:creationId xmlns:p14="http://schemas.microsoft.com/office/powerpoint/2010/main" val="631462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48FF8-A46B-6506-D309-048B29B5B938}"/>
              </a:ext>
            </a:extLst>
          </p:cNvPr>
          <p:cNvPicPr>
            <a:picLocks noChangeAspect="1"/>
          </p:cNvPicPr>
          <p:nvPr/>
        </p:nvPicPr>
        <p:blipFill>
          <a:blip r:embed="rId2"/>
          <a:stretch>
            <a:fillRect/>
          </a:stretch>
        </p:blipFill>
        <p:spPr>
          <a:xfrm>
            <a:off x="0" y="644525"/>
            <a:ext cx="12192000" cy="5568950"/>
          </a:xfrm>
          <a:prstGeom prst="rect">
            <a:avLst/>
          </a:prstGeom>
        </p:spPr>
      </p:pic>
      <p:sp>
        <p:nvSpPr>
          <p:cNvPr id="6" name="Footer Placeholder 5">
            <a:extLst>
              <a:ext uri="{FF2B5EF4-FFF2-40B4-BE49-F238E27FC236}">
                <a16:creationId xmlns:a16="http://schemas.microsoft.com/office/drawing/2014/main" id="{61B114E8-1C16-773D-770A-0AAED5F786FB}"/>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2FE233C9-FBCE-BAF6-FAEC-C3E4FB748FAC}"/>
              </a:ext>
            </a:extLst>
          </p:cNvPr>
          <p:cNvSpPr>
            <a:spLocks noGrp="1"/>
          </p:cNvSpPr>
          <p:nvPr>
            <p:ph type="sldNum" sz="quarter" idx="12"/>
          </p:nvPr>
        </p:nvSpPr>
        <p:spPr/>
        <p:txBody>
          <a:bodyPr/>
          <a:lstStyle/>
          <a:p>
            <a:fld id="{2F6D149F-1CFC-430F-8801-82A19F0429FA}" type="slidenum">
              <a:rPr lang="en-US" smtClean="0"/>
              <a:t>76</a:t>
            </a:fld>
            <a:endParaRPr lang="en-US"/>
          </a:p>
        </p:txBody>
      </p:sp>
    </p:spTree>
    <p:extLst>
      <p:ext uri="{BB962C8B-B14F-4D97-AF65-F5344CB8AC3E}">
        <p14:creationId xmlns:p14="http://schemas.microsoft.com/office/powerpoint/2010/main" val="438753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D827F49F-CB63-DFC6-AEA4-D557BB37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24071F87-3691-9EB3-CF7B-EDD764F80460}"/>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07928635-8E87-5A0A-9630-B2D7C82D1676}"/>
              </a:ext>
            </a:extLst>
          </p:cNvPr>
          <p:cNvSpPr>
            <a:spLocks noGrp="1"/>
          </p:cNvSpPr>
          <p:nvPr>
            <p:ph type="sldNum" sz="quarter" idx="12"/>
          </p:nvPr>
        </p:nvSpPr>
        <p:spPr/>
        <p:txBody>
          <a:bodyPr/>
          <a:lstStyle/>
          <a:p>
            <a:fld id="{2F6D149F-1CFC-430F-8801-82A19F0429FA}" type="slidenum">
              <a:rPr lang="en-US" smtClean="0"/>
              <a:t>77</a:t>
            </a:fld>
            <a:endParaRPr lang="en-US"/>
          </a:p>
        </p:txBody>
      </p:sp>
    </p:spTree>
    <p:extLst>
      <p:ext uri="{BB962C8B-B14F-4D97-AF65-F5344CB8AC3E}">
        <p14:creationId xmlns:p14="http://schemas.microsoft.com/office/powerpoint/2010/main" val="4105636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each with waves crashing on it&#10;&#10;Description automatically generated with low confidence">
            <a:extLst>
              <a:ext uri="{FF2B5EF4-FFF2-40B4-BE49-F238E27FC236}">
                <a16:creationId xmlns:a16="http://schemas.microsoft.com/office/drawing/2014/main" id="{3A1ECE14-98CE-7012-5FBB-D648CA8E8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63" y="772161"/>
            <a:ext cx="3278889" cy="4910137"/>
          </a:xfrm>
          <a:prstGeom prst="rect">
            <a:avLst/>
          </a:prstGeom>
        </p:spPr>
      </p:pic>
      <p:pic>
        <p:nvPicPr>
          <p:cNvPr id="6" name="Picture 5" descr="A picture containing whiteboard&#10;&#10;Description automatically generated">
            <a:extLst>
              <a:ext uri="{FF2B5EF4-FFF2-40B4-BE49-F238E27FC236}">
                <a16:creationId xmlns:a16="http://schemas.microsoft.com/office/drawing/2014/main" id="{BBC5AFCB-794D-1047-2CC4-3C6764274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043" y="772160"/>
            <a:ext cx="3919401" cy="4910138"/>
          </a:xfrm>
          <a:prstGeom prst="rect">
            <a:avLst/>
          </a:prstGeom>
        </p:spPr>
      </p:pic>
      <p:pic>
        <p:nvPicPr>
          <p:cNvPr id="7" name="Picture 6">
            <a:extLst>
              <a:ext uri="{FF2B5EF4-FFF2-40B4-BE49-F238E27FC236}">
                <a16:creationId xmlns:a16="http://schemas.microsoft.com/office/drawing/2014/main" id="{3084DB7D-E29D-9FDC-EF40-38411451A879}"/>
              </a:ext>
            </a:extLst>
          </p:cNvPr>
          <p:cNvPicPr>
            <a:picLocks noChangeAspect="1"/>
          </p:cNvPicPr>
          <p:nvPr/>
        </p:nvPicPr>
        <p:blipFill>
          <a:blip r:embed="rId5"/>
          <a:stretch>
            <a:fillRect/>
          </a:stretch>
        </p:blipFill>
        <p:spPr>
          <a:xfrm>
            <a:off x="8112835" y="772160"/>
            <a:ext cx="3919401" cy="4910138"/>
          </a:xfrm>
          <a:prstGeom prst="rect">
            <a:avLst/>
          </a:prstGeom>
        </p:spPr>
      </p:pic>
      <p:sp>
        <p:nvSpPr>
          <p:cNvPr id="9" name="Footer Placeholder 8">
            <a:extLst>
              <a:ext uri="{FF2B5EF4-FFF2-40B4-BE49-F238E27FC236}">
                <a16:creationId xmlns:a16="http://schemas.microsoft.com/office/drawing/2014/main" id="{94CD41BF-3903-A466-2953-75BAFA54FB40}"/>
              </a:ext>
            </a:extLst>
          </p:cNvPr>
          <p:cNvSpPr>
            <a:spLocks noGrp="1"/>
          </p:cNvSpPr>
          <p:nvPr>
            <p:ph type="ftr" sz="quarter" idx="11"/>
          </p:nvPr>
        </p:nvSpPr>
        <p:spPr/>
        <p:txBody>
          <a:bodyPr/>
          <a:lstStyle/>
          <a:p>
            <a:r>
              <a:rPr lang="en-US"/>
              <a:t>hillelwayne.com/talks/ese/ddd</a:t>
            </a:r>
          </a:p>
        </p:txBody>
      </p:sp>
      <p:sp>
        <p:nvSpPr>
          <p:cNvPr id="2" name="Slide Number Placeholder 1">
            <a:extLst>
              <a:ext uri="{FF2B5EF4-FFF2-40B4-BE49-F238E27FC236}">
                <a16:creationId xmlns:a16="http://schemas.microsoft.com/office/drawing/2014/main" id="{DFAE55C2-7AAB-4D3B-1143-6014B0EF9419}"/>
              </a:ext>
            </a:extLst>
          </p:cNvPr>
          <p:cNvSpPr>
            <a:spLocks noGrp="1"/>
          </p:cNvSpPr>
          <p:nvPr>
            <p:ph type="sldNum" sz="quarter" idx="12"/>
          </p:nvPr>
        </p:nvSpPr>
        <p:spPr/>
        <p:txBody>
          <a:bodyPr/>
          <a:lstStyle/>
          <a:p>
            <a:fld id="{2F6D149F-1CFC-430F-8801-82A19F0429FA}" type="slidenum">
              <a:rPr lang="en-US" smtClean="0"/>
              <a:t>78</a:t>
            </a:fld>
            <a:endParaRPr lang="en-US"/>
          </a:p>
        </p:txBody>
      </p:sp>
    </p:spTree>
    <p:extLst>
      <p:ext uri="{BB962C8B-B14F-4D97-AF65-F5344CB8AC3E}">
        <p14:creationId xmlns:p14="http://schemas.microsoft.com/office/powerpoint/2010/main" val="42329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5CF901-8B37-05EE-C143-D5CCF0303706}"/>
              </a:ext>
            </a:extLst>
          </p:cNvPr>
          <p:cNvSpPr>
            <a:spLocks noGrp="1"/>
          </p:cNvSpPr>
          <p:nvPr>
            <p:ph type="title"/>
          </p:nvPr>
        </p:nvSpPr>
        <p:spPr/>
        <p:txBody>
          <a:bodyPr/>
          <a:lstStyle/>
          <a:p>
            <a:r>
              <a:rPr lang="en-US" dirty="0"/>
              <a:t>Takeaways</a:t>
            </a:r>
          </a:p>
        </p:txBody>
      </p:sp>
      <p:sp>
        <p:nvSpPr>
          <p:cNvPr id="7" name="Content Placeholder 6">
            <a:extLst>
              <a:ext uri="{FF2B5EF4-FFF2-40B4-BE49-F238E27FC236}">
                <a16:creationId xmlns:a16="http://schemas.microsoft.com/office/drawing/2014/main" id="{493A2477-A915-C571-349F-4E00659076B7}"/>
              </a:ext>
            </a:extLst>
          </p:cNvPr>
          <p:cNvSpPr>
            <a:spLocks noGrp="1"/>
          </p:cNvSpPr>
          <p:nvPr>
            <p:ph idx="1"/>
          </p:nvPr>
        </p:nvSpPr>
        <p:spPr/>
        <p:txBody>
          <a:bodyPr/>
          <a:lstStyle/>
          <a:p>
            <a:pPr marL="514350" indent="-514350">
              <a:buAutoNum type="arabicPeriod"/>
            </a:pPr>
            <a:r>
              <a:rPr lang="en-US" dirty="0"/>
              <a:t>Give a starting file in code review</a:t>
            </a:r>
          </a:p>
          <a:p>
            <a:pPr marL="514350" indent="-514350">
              <a:buAutoNum type="arabicPeriod"/>
            </a:pPr>
            <a:r>
              <a:rPr lang="en-US" dirty="0"/>
              <a:t>Take more naps</a:t>
            </a:r>
          </a:p>
          <a:p>
            <a:pPr marL="514350" indent="-514350">
              <a:buAutoNum type="arabicPeriod"/>
            </a:pPr>
            <a:r>
              <a:rPr lang="en-US" dirty="0"/>
              <a:t>Write your unit tests</a:t>
            </a:r>
          </a:p>
          <a:p>
            <a:pPr marL="514350" indent="-514350">
              <a:buAutoNum type="arabicPeriod"/>
            </a:pPr>
            <a:r>
              <a:rPr lang="en-US" dirty="0"/>
              <a:t>Be mindful of how you read code</a:t>
            </a:r>
          </a:p>
          <a:p>
            <a:pPr marL="514350" indent="-514350">
              <a:buAutoNum type="arabicPeriod"/>
            </a:pPr>
            <a:r>
              <a:rPr lang="en-US" dirty="0"/>
              <a:t>Hire me to teach a </a:t>
            </a:r>
            <a:r>
              <a:rPr lang="en-US"/>
              <a:t>formal methods workshop</a:t>
            </a:r>
            <a:endParaRPr lang="en-US" dirty="0"/>
          </a:p>
        </p:txBody>
      </p:sp>
      <p:sp>
        <p:nvSpPr>
          <p:cNvPr id="3" name="Footer Placeholder 2">
            <a:extLst>
              <a:ext uri="{FF2B5EF4-FFF2-40B4-BE49-F238E27FC236}">
                <a16:creationId xmlns:a16="http://schemas.microsoft.com/office/drawing/2014/main" id="{0A892202-D4CE-A24A-824A-187DDB75C87A}"/>
              </a:ext>
            </a:extLst>
          </p:cNvPr>
          <p:cNvSpPr>
            <a:spLocks noGrp="1"/>
          </p:cNvSpPr>
          <p:nvPr>
            <p:ph type="ftr" sz="quarter" idx="11"/>
          </p:nvPr>
        </p:nvSpPr>
        <p:spPr/>
        <p:txBody>
          <a:bodyPr/>
          <a:lstStyle/>
          <a:p>
            <a:r>
              <a:rPr lang="en-US"/>
              <a:t>hillelwayne.com/talks/ese/ddd</a:t>
            </a:r>
          </a:p>
        </p:txBody>
      </p:sp>
      <p:sp>
        <p:nvSpPr>
          <p:cNvPr id="4" name="Slide Number Placeholder 3">
            <a:extLst>
              <a:ext uri="{FF2B5EF4-FFF2-40B4-BE49-F238E27FC236}">
                <a16:creationId xmlns:a16="http://schemas.microsoft.com/office/drawing/2014/main" id="{13BD00E4-A2A5-C126-1929-DC4168822A12}"/>
              </a:ext>
            </a:extLst>
          </p:cNvPr>
          <p:cNvSpPr>
            <a:spLocks noGrp="1"/>
          </p:cNvSpPr>
          <p:nvPr>
            <p:ph type="sldNum" sz="quarter" idx="12"/>
          </p:nvPr>
        </p:nvSpPr>
        <p:spPr/>
        <p:txBody>
          <a:bodyPr/>
          <a:lstStyle/>
          <a:p>
            <a:fld id="{2F6D149F-1CFC-430F-8801-82A19F0429FA}" type="slidenum">
              <a:rPr lang="en-US" smtClean="0"/>
              <a:t>79</a:t>
            </a:fld>
            <a:endParaRPr lang="en-US"/>
          </a:p>
        </p:txBody>
      </p:sp>
    </p:spTree>
    <p:extLst>
      <p:ext uri="{BB962C8B-B14F-4D97-AF65-F5344CB8AC3E}">
        <p14:creationId xmlns:p14="http://schemas.microsoft.com/office/powerpoint/2010/main" val="35160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498BD-A57C-D8A6-97D9-F72465C4FEBE}"/>
              </a:ext>
            </a:extLst>
          </p:cNvPr>
          <p:cNvSpPr>
            <a:spLocks noGrp="1"/>
          </p:cNvSpPr>
          <p:nvPr>
            <p:ph type="title"/>
          </p:nvPr>
        </p:nvSpPr>
        <p:spPr/>
        <p:txBody>
          <a:bodyPr>
            <a:normAutofit fontScale="90000"/>
          </a:bodyPr>
          <a:lstStyle/>
          <a:p>
            <a:r>
              <a:rPr lang="en-US" dirty="0"/>
              <a:t>Test-first fundamentalism is like abstinence-only sex ed: An unrealistic, ineffective morality campaign for self-loathing and shaming.</a:t>
            </a:r>
          </a:p>
        </p:txBody>
      </p:sp>
      <p:sp>
        <p:nvSpPr>
          <p:cNvPr id="4" name="Text Placeholder 3">
            <a:extLst>
              <a:ext uri="{FF2B5EF4-FFF2-40B4-BE49-F238E27FC236}">
                <a16:creationId xmlns:a16="http://schemas.microsoft.com/office/drawing/2014/main" id="{EF58008A-F047-5568-D241-8BE367583693}"/>
              </a:ext>
            </a:extLst>
          </p:cNvPr>
          <p:cNvSpPr>
            <a:spLocks noGrp="1"/>
          </p:cNvSpPr>
          <p:nvPr>
            <p:ph type="body" idx="1"/>
          </p:nvPr>
        </p:nvSpPr>
        <p:spPr/>
        <p:txBody>
          <a:bodyPr/>
          <a:lstStyle/>
          <a:p>
            <a:r>
              <a:rPr lang="en-US" dirty="0"/>
              <a:t>-  David </a:t>
            </a:r>
            <a:r>
              <a:rPr lang="en-US" dirty="0" err="1"/>
              <a:t>Heinemeier</a:t>
            </a:r>
            <a:r>
              <a:rPr lang="en-US" dirty="0"/>
              <a:t> Hansson, </a:t>
            </a:r>
            <a:r>
              <a:rPr lang="en-US" i="1" dirty="0"/>
              <a:t>TDD is dead. Long Live Testing.</a:t>
            </a:r>
          </a:p>
        </p:txBody>
      </p:sp>
      <p:sp>
        <p:nvSpPr>
          <p:cNvPr id="5" name="Footer Placeholder 4">
            <a:extLst>
              <a:ext uri="{FF2B5EF4-FFF2-40B4-BE49-F238E27FC236}">
                <a16:creationId xmlns:a16="http://schemas.microsoft.com/office/drawing/2014/main" id="{483D3215-554A-2FDD-694E-6204D5C08E14}"/>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D3075C8A-D09A-0038-B144-EB17F2173F61}"/>
              </a:ext>
            </a:extLst>
          </p:cNvPr>
          <p:cNvSpPr>
            <a:spLocks noGrp="1"/>
          </p:cNvSpPr>
          <p:nvPr>
            <p:ph type="sldNum" sz="quarter" idx="12"/>
          </p:nvPr>
        </p:nvSpPr>
        <p:spPr/>
        <p:txBody>
          <a:bodyPr/>
          <a:lstStyle/>
          <a:p>
            <a:fld id="{2F6D149F-1CFC-430F-8801-82A19F0429FA}" type="slidenum">
              <a:rPr lang="en-US" smtClean="0"/>
              <a:t>8</a:t>
            </a:fld>
            <a:endParaRPr lang="en-US"/>
          </a:p>
        </p:txBody>
      </p:sp>
    </p:spTree>
    <p:extLst>
      <p:ext uri="{BB962C8B-B14F-4D97-AF65-F5344CB8AC3E}">
        <p14:creationId xmlns:p14="http://schemas.microsoft.com/office/powerpoint/2010/main" val="4291912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E640-EB89-CAEE-C6E4-A5D0FB74435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74AD6722-FF92-E03E-3B2A-61BA8AE4B36C}"/>
              </a:ext>
            </a:extLst>
          </p:cNvPr>
          <p:cNvSpPr>
            <a:spLocks noGrp="1"/>
          </p:cNvSpPr>
          <p:nvPr>
            <p:ph type="subTitle" idx="1"/>
          </p:nvPr>
        </p:nvSpPr>
        <p:spPr/>
        <p:txBody>
          <a:bodyPr/>
          <a:lstStyle/>
          <a:p>
            <a:r>
              <a:rPr lang="en-US" dirty="0"/>
              <a:t>(and thanks Chris!)</a:t>
            </a:r>
          </a:p>
        </p:txBody>
      </p:sp>
      <p:sp>
        <p:nvSpPr>
          <p:cNvPr id="5" name="Footer Placeholder 4">
            <a:extLst>
              <a:ext uri="{FF2B5EF4-FFF2-40B4-BE49-F238E27FC236}">
                <a16:creationId xmlns:a16="http://schemas.microsoft.com/office/drawing/2014/main" id="{875CE2CC-4F5E-1CD1-B41E-8BA9B606A39A}"/>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197E0AC3-BC6C-A9C1-A62E-AAEE776FEFB6}"/>
              </a:ext>
            </a:extLst>
          </p:cNvPr>
          <p:cNvSpPr>
            <a:spLocks noGrp="1"/>
          </p:cNvSpPr>
          <p:nvPr>
            <p:ph type="sldNum" sz="quarter" idx="12"/>
          </p:nvPr>
        </p:nvSpPr>
        <p:spPr/>
        <p:txBody>
          <a:bodyPr/>
          <a:lstStyle/>
          <a:p>
            <a:fld id="{2F6D149F-1CFC-430F-8801-82A19F0429FA}" type="slidenum">
              <a:rPr lang="en-US" smtClean="0"/>
              <a:t>80</a:t>
            </a:fld>
            <a:endParaRPr lang="en-US"/>
          </a:p>
        </p:txBody>
      </p:sp>
    </p:spTree>
    <p:extLst>
      <p:ext uri="{BB962C8B-B14F-4D97-AF65-F5344CB8AC3E}">
        <p14:creationId xmlns:p14="http://schemas.microsoft.com/office/powerpoint/2010/main" val="162388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4FC8-8CE8-A5E9-45BE-56893E4DA081}"/>
              </a:ext>
            </a:extLst>
          </p:cNvPr>
          <p:cNvSpPr>
            <a:spLocks noGrp="1"/>
          </p:cNvSpPr>
          <p:nvPr>
            <p:ph type="ctrTitle"/>
          </p:nvPr>
        </p:nvSpPr>
        <p:spPr>
          <a:xfrm>
            <a:off x="627399" y="1122363"/>
            <a:ext cx="10040601" cy="2387600"/>
          </a:xfrm>
        </p:spPr>
        <p:txBody>
          <a:bodyPr/>
          <a:lstStyle/>
          <a:p>
            <a:r>
              <a:rPr lang="en-US" dirty="0"/>
              <a:t>What We Know We Don't Know:</a:t>
            </a:r>
            <a:br>
              <a:rPr lang="en-US" dirty="0"/>
            </a:br>
            <a:r>
              <a:rPr lang="en-US" dirty="0"/>
              <a:t>Empirical Software Engineering</a:t>
            </a:r>
          </a:p>
        </p:txBody>
      </p:sp>
      <p:sp>
        <p:nvSpPr>
          <p:cNvPr id="3" name="Subtitle 2">
            <a:extLst>
              <a:ext uri="{FF2B5EF4-FFF2-40B4-BE49-F238E27FC236}">
                <a16:creationId xmlns:a16="http://schemas.microsoft.com/office/drawing/2014/main" id="{F17AAE8E-4354-B2C9-58F0-E743FACADC27}"/>
              </a:ext>
            </a:extLst>
          </p:cNvPr>
          <p:cNvSpPr>
            <a:spLocks noGrp="1"/>
          </p:cNvSpPr>
          <p:nvPr>
            <p:ph type="subTitle" idx="1"/>
          </p:nvPr>
        </p:nvSpPr>
        <p:spPr/>
        <p:txBody>
          <a:bodyPr/>
          <a:lstStyle/>
          <a:p>
            <a:r>
              <a:rPr lang="en-US" dirty="0"/>
              <a:t>Hillel Wayne</a:t>
            </a:r>
          </a:p>
        </p:txBody>
      </p:sp>
      <p:sp>
        <p:nvSpPr>
          <p:cNvPr id="5" name="Footer Placeholder 4">
            <a:extLst>
              <a:ext uri="{FF2B5EF4-FFF2-40B4-BE49-F238E27FC236}">
                <a16:creationId xmlns:a16="http://schemas.microsoft.com/office/drawing/2014/main" id="{102C152A-D7AA-277D-71C3-45EE2EB825D9}"/>
              </a:ext>
            </a:extLst>
          </p:cNvPr>
          <p:cNvSpPr>
            <a:spLocks noGrp="1"/>
          </p:cNvSpPr>
          <p:nvPr>
            <p:ph type="ftr" sz="quarter" idx="11"/>
          </p:nvPr>
        </p:nvSpPr>
        <p:spPr/>
        <p:txBody>
          <a:bodyPr/>
          <a:lstStyle/>
          <a:p>
            <a:r>
              <a:rPr lang="en-US"/>
              <a:t>hillelwayne.com/talks/ese/ddd</a:t>
            </a:r>
          </a:p>
        </p:txBody>
      </p:sp>
      <p:sp>
        <p:nvSpPr>
          <p:cNvPr id="6" name="Slide Number Placeholder 5">
            <a:extLst>
              <a:ext uri="{FF2B5EF4-FFF2-40B4-BE49-F238E27FC236}">
                <a16:creationId xmlns:a16="http://schemas.microsoft.com/office/drawing/2014/main" id="{473991CD-3A9F-9C79-FB57-922DB451897A}"/>
              </a:ext>
            </a:extLst>
          </p:cNvPr>
          <p:cNvSpPr>
            <a:spLocks noGrp="1"/>
          </p:cNvSpPr>
          <p:nvPr>
            <p:ph type="sldNum" sz="quarter" idx="12"/>
          </p:nvPr>
        </p:nvSpPr>
        <p:spPr/>
        <p:txBody>
          <a:bodyPr/>
          <a:lstStyle/>
          <a:p>
            <a:fld id="{2F6D149F-1CFC-430F-8801-82A19F0429FA}" type="slidenum">
              <a:rPr lang="en-US" smtClean="0"/>
              <a:t>9</a:t>
            </a:fld>
            <a:endParaRPr lang="en-US"/>
          </a:p>
        </p:txBody>
      </p:sp>
    </p:spTree>
    <p:extLst>
      <p:ext uri="{BB962C8B-B14F-4D97-AF65-F5344CB8AC3E}">
        <p14:creationId xmlns:p14="http://schemas.microsoft.com/office/powerpoint/2010/main" val="3117861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E65D17-F2D8-4192-8193-EE36A5C288F5}">
  <we:reference id="wa104380862" version="1.5.0.0" store="en-US" storeType="OMEX"/>
  <we:alternateReferences>
    <we:reference id="WA104380862" version="1.5.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66041</TotalTime>
  <Words>2267</Words>
  <Application>Microsoft Office PowerPoint</Application>
  <PresentationFormat>Widescreen</PresentationFormat>
  <Paragraphs>413</Paragraphs>
  <Slides>80</Slides>
  <Notes>45</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vt:lpstr>
      <vt:lpstr>Calibri</vt:lpstr>
      <vt:lpstr>Calibri Light</vt:lpstr>
      <vt:lpstr>Cambria Math</vt:lpstr>
      <vt:lpstr>CMR9</vt:lpstr>
      <vt:lpstr>Comic Sans MS</vt:lpstr>
      <vt:lpstr>Fira Code</vt:lpstr>
      <vt:lpstr>LibertineMathMI</vt:lpstr>
      <vt:lpstr>LinLibertineT</vt:lpstr>
      <vt:lpstr>LinLibertineTB</vt:lpstr>
      <vt:lpstr>Wingdings</vt:lpstr>
      <vt:lpstr>Office Theme</vt:lpstr>
      <vt:lpstr>What We Know We Don't Know</vt:lpstr>
      <vt:lpstr>PowerPoint Presentation</vt:lpstr>
      <vt:lpstr>PowerPoint Presentation</vt:lpstr>
      <vt:lpstr>PowerPoint Presentation</vt:lpstr>
      <vt:lpstr>72.6% of participants [in the study] rejected the idea that files’ position influenced their ability [to find bugs].</vt:lpstr>
      <vt:lpstr>PowerPoint Presentation</vt:lpstr>
      <vt:lpstr>TDD is a discipline for programmers like ... sterile procedure is for surgeons. Are there times when surgeons don’t use sterile procedure?</vt:lpstr>
      <vt:lpstr>Test-first fundamentalism is like abstinence-only sex ed: An unrealistic, ineffective morality campaign for self-loathing and shaming.</vt:lpstr>
      <vt:lpstr>What We Know We Don't Know: Empirical Software Engineering</vt:lpstr>
      <vt:lpstr>Topics</vt:lpstr>
      <vt:lpstr>www.hillelwayne.com/talks/ese/ddd</vt:lpstr>
      <vt:lpstr>Scientific Method</vt:lpstr>
      <vt:lpstr>Clinical Trial</vt:lpstr>
      <vt:lpstr>PowerPoint Presentation</vt:lpstr>
      <vt:lpstr>PowerPoint Presentation</vt:lpstr>
      <vt:lpstr>PowerPoint Presentation</vt:lpstr>
      <vt:lpstr>PowerPoint Presentation</vt:lpstr>
      <vt:lpstr>What's "Quality"?</vt:lpstr>
      <vt:lpstr>PowerPoint Presentation</vt:lpstr>
      <vt:lpstr>PowerPoint Presentation</vt:lpstr>
      <vt:lpstr>PowerPoint Presentation</vt:lpstr>
      <vt:lpstr>PowerPoint Presentation</vt:lpstr>
      <vt:lpstr>PowerPoint Presentation</vt:lpstr>
      <vt:lpstr>PowerPoint Presentation</vt:lpstr>
      <vt:lpstr>Takeaways</vt:lpstr>
      <vt:lpstr>PowerPoint Presentation</vt:lpstr>
      <vt:lpstr>Clinical trials are hard.</vt:lpstr>
      <vt:lpstr>PowerPoint Presentation</vt:lpstr>
      <vt:lpstr>PowerPoint Presentation</vt:lpstr>
      <vt:lpstr>Natural Experiment</vt:lpstr>
      <vt:lpstr>PowerPoint Presentation</vt:lpstr>
      <vt:lpstr>PowerPoint Presentation</vt:lpstr>
      <vt:lpstr>Scientific Method</vt:lpstr>
      <vt:lpstr>Surveys</vt:lpstr>
      <vt:lpstr>72.6% of participants [in the study] rejected the idea that files’ position influenced their ability to find [a bug].</vt:lpstr>
      <vt:lpstr>PowerPoint Presentation</vt:lpstr>
      <vt:lpstr>PowerPoint Presentation</vt:lpstr>
      <vt:lpstr>PowerPoint Presentation</vt:lpstr>
      <vt:lpstr>PowerPoint Presentation</vt:lpstr>
      <vt:lpstr>PowerPoint Presentation</vt:lpstr>
      <vt:lpstr>Takeaways</vt:lpstr>
      <vt:lpstr>PowerPoint Presentation</vt:lpstr>
      <vt:lpstr>PowerPoint Presentation</vt:lpstr>
      <vt:lpstr>PowerPoint Presentation</vt:lpstr>
      <vt:lpstr>PowerPoint Presentation</vt:lpstr>
      <vt:lpstr>Problems with Natural Experiments</vt:lpstr>
      <vt:lpstr>Qualitative Research</vt:lpstr>
      <vt:lpstr>Interviews</vt:lpstr>
      <vt:lpstr>Observation</vt:lpstr>
      <vt:lpstr>PowerPoint Presentation</vt:lpstr>
      <vt:lpstr>PowerPoint Presentation</vt:lpstr>
      <vt:lpstr>Takeaways</vt:lpstr>
      <vt:lpstr>Recap</vt:lpstr>
      <vt:lpstr>PowerPoint Presentation</vt:lpstr>
      <vt:lpstr>PowerPoint Presentation</vt:lpstr>
      <vt:lpstr>PowerPoint Presentation</vt:lpstr>
      <vt:lpstr>So how do we learn?</vt:lpstr>
      <vt:lpstr>Let's look at DDD!</vt:lpstr>
      <vt:lpstr>See website for papers!</vt:lpstr>
      <vt:lpstr>Websites</vt:lpstr>
      <vt:lpstr>Survey Paper</vt:lpstr>
      <vt:lpstr>PowerPoint Presentation</vt:lpstr>
      <vt:lpstr>PowerPoint Presentation</vt:lpstr>
      <vt:lpstr>PowerPoint Presentation</vt:lpstr>
      <vt:lpstr>Build the Web</vt:lpstr>
      <vt:lpstr>READ EVERYTHING.</vt:lpstr>
      <vt:lpstr>Some interesting DDD papers</vt:lpstr>
      <vt:lpstr>DDD for microservices</vt:lpstr>
      <vt:lpstr>PowerPoint Presentation</vt:lpstr>
      <vt:lpstr>PowerPoint Presentation</vt:lpstr>
      <vt:lpstr>PowerPoint Presentation</vt:lpstr>
      <vt:lpstr>PowerPoint Presentation</vt:lpstr>
      <vt:lpstr>PowerPoint Presentation</vt:lpstr>
      <vt:lpstr>www.hillelwayne.com/talks/ese/ddd</vt:lpstr>
      <vt:lpstr>Conclusions</vt:lpstr>
      <vt:lpstr>PowerPoint Presentation</vt:lpstr>
      <vt:lpstr>PowerPoint Presentation</vt:lpstr>
      <vt:lpstr>PowerPoint Presentation</vt:lpstr>
      <vt:lpstr>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Hillel Wayne</dc:creator>
  <cp:lastModifiedBy>Hillel Wayne</cp:lastModifiedBy>
  <cp:revision>205</cp:revision>
  <dcterms:created xsi:type="dcterms:W3CDTF">2022-10-13T20:24:09Z</dcterms:created>
  <dcterms:modified xsi:type="dcterms:W3CDTF">2024-05-30T09:00:56Z</dcterms:modified>
</cp:coreProperties>
</file>